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7" r:id="rId2"/>
    <p:sldMasterId id="2147483708" r:id="rId3"/>
  </p:sldMasterIdLst>
  <p:notesMasterIdLst>
    <p:notesMasterId r:id="rId21"/>
  </p:notesMasterIdLst>
  <p:handoutMasterIdLst>
    <p:handoutMasterId r:id="rId22"/>
  </p:handoutMasterIdLst>
  <p:sldIdLst>
    <p:sldId id="335" r:id="rId4"/>
    <p:sldId id="337" r:id="rId5"/>
    <p:sldId id="342" r:id="rId6"/>
    <p:sldId id="341" r:id="rId7"/>
    <p:sldId id="260" r:id="rId8"/>
    <p:sldId id="343" r:id="rId9"/>
    <p:sldId id="350" r:id="rId10"/>
    <p:sldId id="340" r:id="rId11"/>
    <p:sldId id="349" r:id="rId12"/>
    <p:sldId id="293" r:id="rId13"/>
    <p:sldId id="279" r:id="rId14"/>
    <p:sldId id="285" r:id="rId15"/>
    <p:sldId id="286" r:id="rId16"/>
    <p:sldId id="344" r:id="rId17"/>
    <p:sldId id="292" r:id="rId18"/>
    <p:sldId id="348" r:id="rId19"/>
    <p:sldId id="347" r:id="rId20"/>
  </p:sldIdLst>
  <p:sldSz cx="9144000" cy="5143500" type="screen16x9"/>
  <p:notesSz cx="6888163" cy="11217275"/>
  <p:defaultTextStyle>
    <a:defPPr>
      <a:defRPr lang="en-US"/>
    </a:defPPr>
    <a:lvl1pPr marL="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4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20"/>
    <p:restoredTop sz="97177" autoAdjust="0"/>
  </p:normalViewPr>
  <p:slideViewPr>
    <p:cSldViewPr>
      <p:cViewPr>
        <p:scale>
          <a:sx n="80" d="100"/>
          <a:sy n="80" d="100"/>
        </p:scale>
        <p:origin x="-750" y="-25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603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02075" y="0"/>
            <a:ext cx="2984500" cy="5603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50CE5D-32C2-47D0-9974-CD9DFA1C5304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0653713"/>
            <a:ext cx="2984500" cy="561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02075" y="10653713"/>
            <a:ext cx="2984500" cy="561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9D6BCF-4594-433C-B9BA-7D4A15A6F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347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60864"/>
          </a:xfrm>
          <a:prstGeom prst="rect">
            <a:avLst/>
          </a:prstGeom>
        </p:spPr>
        <p:txBody>
          <a:bodyPr vert="horz" lIns="103455" tIns="51728" rIns="103455" bIns="51728" rtlCol="0"/>
          <a:lstStyle>
            <a:lvl1pPr algn="l">
              <a:defRPr sz="14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60864"/>
          </a:xfrm>
          <a:prstGeom prst="rect">
            <a:avLst/>
          </a:prstGeom>
        </p:spPr>
        <p:txBody>
          <a:bodyPr vert="horz" lIns="103455" tIns="51728" rIns="103455" bIns="51728" rtlCol="0"/>
          <a:lstStyle>
            <a:lvl1pPr algn="r">
              <a:defRPr sz="1400"/>
            </a:lvl1pPr>
          </a:lstStyle>
          <a:p>
            <a:fld id="{15AF9FF5-B3D8-42EE-B7C8-E63F22FA4765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95275" y="841375"/>
            <a:ext cx="7478713" cy="42068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03455" tIns="51728" rIns="103455" bIns="5172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817" y="5328205"/>
            <a:ext cx="5510530" cy="5047774"/>
          </a:xfrm>
          <a:prstGeom prst="rect">
            <a:avLst/>
          </a:prstGeom>
        </p:spPr>
        <p:txBody>
          <a:bodyPr vert="horz" lIns="103455" tIns="51728" rIns="103455" bIns="5172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654464"/>
            <a:ext cx="2984871" cy="560864"/>
          </a:xfrm>
          <a:prstGeom prst="rect">
            <a:avLst/>
          </a:prstGeom>
        </p:spPr>
        <p:txBody>
          <a:bodyPr vert="horz" lIns="103455" tIns="51728" rIns="103455" bIns="51728" rtlCol="0" anchor="b"/>
          <a:lstStyle>
            <a:lvl1pPr algn="l">
              <a:defRPr sz="14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1698" y="10654464"/>
            <a:ext cx="2984871" cy="560864"/>
          </a:xfrm>
          <a:prstGeom prst="rect">
            <a:avLst/>
          </a:prstGeom>
        </p:spPr>
        <p:txBody>
          <a:bodyPr vert="horz" lIns="103455" tIns="51728" rIns="103455" bIns="51728" rtlCol="0" anchor="b"/>
          <a:lstStyle>
            <a:lvl1pPr algn="r">
              <a:defRPr sz="1400"/>
            </a:lvl1pPr>
          </a:lstStyle>
          <a:p>
            <a:fld id="{D85E260D-B2C0-4E84-BDA1-5345D6D5D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722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4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BE1F0-D386-4EEE-9E07-2DCA50E9F1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38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43fb36d695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7525" y="630238"/>
            <a:ext cx="5608638" cy="31559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0" name="Google Shape;1060;g43fb36d695_0_135:notes"/>
          <p:cNvSpPr txBox="1">
            <a:spLocks noGrp="1"/>
          </p:cNvSpPr>
          <p:nvPr>
            <p:ph type="body" idx="1"/>
          </p:nvPr>
        </p:nvSpPr>
        <p:spPr>
          <a:xfrm>
            <a:off x="918422" y="3996154"/>
            <a:ext cx="7347374" cy="3785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3438" tIns="103438" rIns="103438" bIns="103438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2704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43fb36d695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7525" y="630238"/>
            <a:ext cx="5608638" cy="31559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0" name="Google Shape;1060;g43fb36d695_0_135:notes"/>
          <p:cNvSpPr txBox="1">
            <a:spLocks noGrp="1"/>
          </p:cNvSpPr>
          <p:nvPr>
            <p:ph type="body" idx="1"/>
          </p:nvPr>
        </p:nvSpPr>
        <p:spPr>
          <a:xfrm>
            <a:off x="918422" y="3996154"/>
            <a:ext cx="7347374" cy="3785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3438" tIns="103438" rIns="103438" bIns="103438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4656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6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022E0-334D-422D-A3A6-D3CF0431FF08}" type="datetimeFigureOut">
              <a:rPr lang="en-US" smtClean="0"/>
              <a:pPr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52F2F-33CB-4036-B95F-673C429F03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022E0-334D-422D-A3A6-D3CF0431FF08}" type="datetimeFigureOut">
              <a:rPr lang="en-US" smtClean="0"/>
              <a:pPr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52F2F-33CB-4036-B95F-673C429F03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022E0-334D-422D-A3A6-D3CF0431FF08}" type="datetimeFigureOut">
              <a:rPr lang="en-US" smtClean="0"/>
              <a:pPr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52F2F-33CB-4036-B95F-673C429F03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=""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40549" y="2682785"/>
            <a:ext cx="2325405" cy="2325405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178" indent="0">
              <a:buNone/>
              <a:defRPr sz="2800"/>
            </a:lvl2pPr>
            <a:lvl3pPr marL="914355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4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=""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940549" y="153017"/>
            <a:ext cx="2325405" cy="2325405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178" indent="0">
              <a:buNone/>
              <a:defRPr sz="2800"/>
            </a:lvl2pPr>
            <a:lvl3pPr marL="914355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4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=""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15561" y="1417901"/>
            <a:ext cx="2325406" cy="2325405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178" indent="0">
              <a:buNone/>
              <a:defRPr sz="2800"/>
            </a:lvl2pPr>
            <a:lvl3pPr marL="914355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4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28864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percentage slide">
  <p:cSld name="Title &amp; percentage sl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2;p4">
            <a:extLst>
              <a:ext uri="{FF2B5EF4-FFF2-40B4-BE49-F238E27FC236}">
                <a16:creationId xmlns="" xmlns:a16="http://schemas.microsoft.com/office/drawing/2014/main" id="{0CB1BC96-2B9E-424D-BD7E-6B8D0F78EABD}"/>
              </a:ext>
            </a:extLst>
          </p:cNvPr>
          <p:cNvSpPr>
            <a:spLocks/>
          </p:cNvSpPr>
          <p:nvPr/>
        </p:nvSpPr>
        <p:spPr bwMode="auto">
          <a:xfrm>
            <a:off x="1841899" y="647700"/>
            <a:ext cx="21431" cy="44054"/>
          </a:xfrm>
          <a:custGeom>
            <a:avLst/>
            <a:gdLst>
              <a:gd name="T0" fmla="*/ 2147483646 w 348"/>
              <a:gd name="T1" fmla="*/ 2147483646 h 589"/>
              <a:gd name="T2" fmla="*/ 2147483646 w 348"/>
              <a:gd name="T3" fmla="*/ 0 h 589"/>
              <a:gd name="T4" fmla="*/ 2147483646 w 348"/>
              <a:gd name="T5" fmla="*/ 2147483646 h 58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48" h="589" extrusionOk="0">
                <a:moveTo>
                  <a:pt x="348" y="588"/>
                </a:moveTo>
                <a:lnTo>
                  <a:pt x="1" y="0"/>
                </a:lnTo>
                <a:lnTo>
                  <a:pt x="348" y="588"/>
                </a:lnTo>
                <a:close/>
              </a:path>
            </a:pathLst>
          </a:custGeom>
          <a:solidFill>
            <a:srgbClr val="E9AA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 sz="1350"/>
          </a:p>
        </p:txBody>
      </p:sp>
      <p:grpSp>
        <p:nvGrpSpPr>
          <p:cNvPr id="4" name="Group 7">
            <a:extLst>
              <a:ext uri="{FF2B5EF4-FFF2-40B4-BE49-F238E27FC236}">
                <a16:creationId xmlns="" xmlns:a16="http://schemas.microsoft.com/office/drawing/2014/main" id="{A8605681-5601-41A3-B8AB-CC11E9D0A4D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9525" y="-4763"/>
            <a:ext cx="9163050" cy="5153025"/>
            <a:chOff x="-12702" y="-6350"/>
            <a:chExt cx="12217402" cy="6870700"/>
          </a:xfrm>
        </p:grpSpPr>
        <p:sp>
          <p:nvSpPr>
            <p:cNvPr id="5" name="Google Shape;21;p3">
              <a:extLst>
                <a:ext uri="{FF2B5EF4-FFF2-40B4-BE49-F238E27FC236}">
                  <a16:creationId xmlns="" xmlns:a16="http://schemas.microsoft.com/office/drawing/2014/main" id="{87A9C2DA-1FD2-4DBC-8749-387C2001B8C6}"/>
                </a:ext>
              </a:extLst>
            </p:cNvPr>
            <p:cNvSpPr>
              <a:spLocks/>
            </p:cNvSpPr>
            <p:nvPr userDrawn="1"/>
          </p:nvSpPr>
          <p:spPr bwMode="auto">
            <a:xfrm rot="-5400000">
              <a:off x="2660649" y="-2679701"/>
              <a:ext cx="6870700" cy="12217402"/>
            </a:xfrm>
            <a:custGeom>
              <a:avLst/>
              <a:gdLst>
                <a:gd name="T0" fmla="*/ 2147483646 w 99597"/>
                <a:gd name="T1" fmla="*/ 0 h 68476"/>
                <a:gd name="T2" fmla="*/ 0 w 99597"/>
                <a:gd name="T3" fmla="*/ 2147483646 h 68476"/>
                <a:gd name="T4" fmla="*/ 2147483646 w 99597"/>
                <a:gd name="T5" fmla="*/ 2147483646 h 68476"/>
                <a:gd name="T6" fmla="*/ 2147483646 w 99597"/>
                <a:gd name="T7" fmla="*/ 0 h 6847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9597" h="68476" extrusionOk="0">
                  <a:moveTo>
                    <a:pt x="99596" y="0"/>
                  </a:moveTo>
                  <a:lnTo>
                    <a:pt x="0" y="21"/>
                  </a:lnTo>
                  <a:lnTo>
                    <a:pt x="99596" y="68476"/>
                  </a:lnTo>
                  <a:lnTo>
                    <a:pt x="99596" y="0"/>
                  </a:lnTo>
                  <a:close/>
                </a:path>
              </a:pathLst>
            </a:custGeom>
            <a:solidFill>
              <a:srgbClr val="EDEDEB">
                <a:alpha val="1686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121900" rIns="121900" bIns="121900" anchor="ctr"/>
            <a:lstStyle/>
            <a:p>
              <a:endParaRPr lang="en-US" sz="1350"/>
            </a:p>
          </p:txBody>
        </p:sp>
        <p:sp>
          <p:nvSpPr>
            <p:cNvPr id="6" name="Google Shape;27;p3">
              <a:extLst>
                <a:ext uri="{FF2B5EF4-FFF2-40B4-BE49-F238E27FC236}">
                  <a16:creationId xmlns="" xmlns:a16="http://schemas.microsoft.com/office/drawing/2014/main" id="{B995ED9D-F449-42C0-A6CC-B21957252F2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-12702" y="0"/>
              <a:ext cx="7600951" cy="1785938"/>
            </a:xfrm>
            <a:custGeom>
              <a:avLst/>
              <a:gdLst>
                <a:gd name="T0" fmla="*/ 2147483646 w 99597"/>
                <a:gd name="T1" fmla="*/ 0 h 68476"/>
                <a:gd name="T2" fmla="*/ 0 w 99597"/>
                <a:gd name="T3" fmla="*/ 2147483646 h 68476"/>
                <a:gd name="T4" fmla="*/ 2147483646 w 99597"/>
                <a:gd name="T5" fmla="*/ 2147483646 h 68476"/>
                <a:gd name="T6" fmla="*/ 2147483646 w 99597"/>
                <a:gd name="T7" fmla="*/ 0 h 6847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9597" h="68476" extrusionOk="0">
                  <a:moveTo>
                    <a:pt x="99596" y="0"/>
                  </a:moveTo>
                  <a:lnTo>
                    <a:pt x="0" y="21"/>
                  </a:lnTo>
                  <a:lnTo>
                    <a:pt x="99596" y="68476"/>
                  </a:lnTo>
                  <a:lnTo>
                    <a:pt x="99596" y="0"/>
                  </a:lnTo>
                  <a:close/>
                </a:path>
              </a:pathLst>
            </a:custGeom>
            <a:solidFill>
              <a:srgbClr val="EDEDEB">
                <a:alpha val="4784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121900" rIns="121900" bIns="121900" anchor="ctr"/>
            <a:lstStyle/>
            <a:p>
              <a:endParaRPr lang="en-US" sz="1350"/>
            </a:p>
          </p:txBody>
        </p:sp>
      </p:grpSp>
      <p:sp>
        <p:nvSpPr>
          <p:cNvPr id="34" name="Google Shape;34;p4"/>
          <p:cNvSpPr txBox="1">
            <a:spLocks noGrp="1"/>
          </p:cNvSpPr>
          <p:nvPr>
            <p:ph type="ctrTitle"/>
          </p:nvPr>
        </p:nvSpPr>
        <p:spPr>
          <a:xfrm>
            <a:off x="3223125" y="475400"/>
            <a:ext cx="5434800" cy="594000"/>
          </a:xfrm>
          <a:prstGeom prst="rect">
            <a:avLst/>
          </a:prstGeom>
        </p:spPr>
        <p:txBody>
          <a:bodyPr spcFirstLastPara="1" lIns="91425" tIns="91425" rIns="91425" bIns="91425" anchor="b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33;p4">
            <a:extLst>
              <a:ext uri="{FF2B5EF4-FFF2-40B4-BE49-F238E27FC236}">
                <a16:creationId xmlns="" xmlns:a16="http://schemas.microsoft.com/office/drawing/2014/main" id="{6140179D-DFC4-4BB2-99F2-A1AE20197D1F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8741570" y="4749403"/>
            <a:ext cx="402431" cy="394097"/>
          </a:xfrm>
        </p:spPr>
        <p:txBody>
          <a:bodyPr lIns="91425" tIns="91425" rIns="91425" bIns="91425" anchor="t">
            <a:noAutofit/>
          </a:bodyPr>
          <a:lstStyle>
            <a:lvl1pPr>
              <a:defRPr sz="750">
                <a:solidFill>
                  <a:srgbClr val="3E516C"/>
                </a:solidFill>
                <a:latin typeface="Cabin" panose="020B0803050202020004" pitchFamily="34" charset="0"/>
                <a:sym typeface="Cabin" panose="020B0803050202020004" pitchFamily="34" charset="0"/>
              </a:defRPr>
            </a:lvl1pPr>
          </a:lstStyle>
          <a:p>
            <a:pPr>
              <a:defRPr/>
            </a:pPr>
            <a:fld id="{727A7CDF-1CED-41DB-967E-8CF62AFAD5F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66060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9" y="254637"/>
            <a:ext cx="8679898" cy="543185"/>
          </a:xfrm>
          <a:prstGeom prst="rect">
            <a:avLst/>
          </a:prstGeom>
        </p:spPr>
        <p:txBody>
          <a:bodyPr lIns="68577" tIns="34289" rIns="68577" bIns="34289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9" y="254637"/>
            <a:ext cx="8679898" cy="543185"/>
          </a:xfrm>
          <a:prstGeom prst="rect">
            <a:avLst/>
          </a:prstGeom>
        </p:spPr>
        <p:txBody>
          <a:bodyPr lIns="68577" tIns="34289" rIns="68577" bIns="34289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="" xmlns:a16="http://schemas.microsoft.com/office/drawing/2014/main" id="{12684F0A-E70A-41BF-8148-445814C53353}"/>
              </a:ext>
            </a:extLst>
          </p:cNvPr>
          <p:cNvSpPr/>
          <p:nvPr userDrawn="1"/>
        </p:nvSpPr>
        <p:spPr>
          <a:xfrm>
            <a:off x="1" y="254632"/>
            <a:ext cx="4415246" cy="488886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 defTabSz="685766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3" name="Text Placeholder 9">
            <a:extLst>
              <a:ext uri="{FF2B5EF4-FFF2-40B4-BE49-F238E27FC236}">
                <a16:creationId xmlns=""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9" y="254637"/>
            <a:ext cx="8679898" cy="543185"/>
          </a:xfrm>
          <a:prstGeom prst="rect">
            <a:avLst/>
          </a:prstGeom>
        </p:spPr>
        <p:txBody>
          <a:bodyPr lIns="68577" tIns="34289" rIns="68577" bIns="34289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="" xmlns:a16="http://schemas.microsoft.com/office/drawing/2014/main" id="{474261F5-E73A-4DCE-AA74-3F3BA62A342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28492" y="1224794"/>
            <a:ext cx="2295567" cy="2693913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lIns="68577" tIns="34289" rIns="68577" bIns="34289"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=""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40542" y="2682785"/>
            <a:ext cx="2325405" cy="2325405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lIns="68577" tIns="34289" rIns="68577" bIns="34289" anchor="ctr">
            <a:noAutofit/>
          </a:bodyPr>
          <a:lstStyle>
            <a:lvl1pPr marL="0" indent="0" algn="ctr">
              <a:buNone/>
              <a:defRPr sz="900" baseline="0">
                <a:latin typeface="Arial" pitchFamily="34" charset="0"/>
                <a:cs typeface="Arial" pitchFamily="34" charset="0"/>
              </a:defRPr>
            </a:lvl1pPr>
            <a:lvl2pPr marL="342884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5" indent="0">
              <a:buNone/>
              <a:defRPr sz="1500"/>
            </a:lvl6pPr>
            <a:lvl7pPr marL="2057297" indent="0">
              <a:buNone/>
              <a:defRPr sz="1500"/>
            </a:lvl7pPr>
            <a:lvl8pPr marL="2400180" indent="0">
              <a:buNone/>
              <a:defRPr sz="1500"/>
            </a:lvl8pPr>
            <a:lvl9pPr marL="2743064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=""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940542" y="153017"/>
            <a:ext cx="2325405" cy="2325405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lIns="68577" tIns="34289" rIns="68577" bIns="34289" anchor="ctr">
            <a:noAutofit/>
          </a:bodyPr>
          <a:lstStyle>
            <a:lvl1pPr marL="0" indent="0" algn="ctr">
              <a:buNone/>
              <a:defRPr sz="900" baseline="0">
                <a:latin typeface="Arial" pitchFamily="34" charset="0"/>
                <a:cs typeface="Arial" pitchFamily="34" charset="0"/>
              </a:defRPr>
            </a:lvl1pPr>
            <a:lvl2pPr marL="342884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5" indent="0">
              <a:buNone/>
              <a:defRPr sz="1500"/>
            </a:lvl6pPr>
            <a:lvl7pPr marL="2057297" indent="0">
              <a:buNone/>
              <a:defRPr sz="1500"/>
            </a:lvl7pPr>
            <a:lvl8pPr marL="2400180" indent="0">
              <a:buNone/>
              <a:defRPr sz="1500"/>
            </a:lvl8pPr>
            <a:lvl9pPr marL="2743064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=""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15561" y="1417901"/>
            <a:ext cx="2325406" cy="2325405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lIns="68577" tIns="34289" rIns="68577" bIns="34289" anchor="ctr">
            <a:noAutofit/>
          </a:bodyPr>
          <a:lstStyle>
            <a:lvl1pPr marL="0" indent="0" algn="ctr">
              <a:buNone/>
              <a:defRPr sz="900" baseline="0">
                <a:latin typeface="Arial" pitchFamily="34" charset="0"/>
                <a:cs typeface="Arial" pitchFamily="34" charset="0"/>
              </a:defRPr>
            </a:lvl1pPr>
            <a:lvl2pPr marL="342884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5" indent="0">
              <a:buNone/>
              <a:defRPr sz="1500"/>
            </a:lvl6pPr>
            <a:lvl7pPr marL="2057297" indent="0">
              <a:buNone/>
              <a:defRPr sz="1500"/>
            </a:lvl7pPr>
            <a:lvl8pPr marL="2400180" indent="0">
              <a:buNone/>
              <a:defRPr sz="1500"/>
            </a:lvl8pPr>
            <a:lvl9pPr marL="2743064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2886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022E0-334D-422D-A3A6-D3CF0431FF08}" type="datetimeFigureOut">
              <a:rPr lang="en-US" smtClean="0"/>
              <a:pPr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52F2F-33CB-4036-B95F-673C429F03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E66A9ECC-0E5A-4F8D-8B32-1A09FCA3A515}"/>
              </a:ext>
            </a:extLst>
          </p:cNvPr>
          <p:cNvSpPr/>
          <p:nvPr userDrawn="1"/>
        </p:nvSpPr>
        <p:spPr>
          <a:xfrm>
            <a:off x="0" y="1690009"/>
            <a:ext cx="9144000" cy="17634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 defTabSz="685766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099F7777-80AB-45AD-A4AD-DC177125BA0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6436" y="1185455"/>
            <a:ext cx="7458863" cy="2772591"/>
          </a:xfrm>
          <a:custGeom>
            <a:avLst/>
            <a:gdLst>
              <a:gd name="connsiteX0" fmla="*/ 8797786 w 9945150"/>
              <a:gd name="connsiteY0" fmla="*/ 343988 h 3696788"/>
              <a:gd name="connsiteX1" fmla="*/ 9945150 w 9945150"/>
              <a:gd name="connsiteY1" fmla="*/ 343988 h 3696788"/>
              <a:gd name="connsiteX2" fmla="*/ 8854411 w 9945150"/>
              <a:gd name="connsiteY2" fmla="*/ 3696788 h 3696788"/>
              <a:gd name="connsiteX3" fmla="*/ 7707047 w 9945150"/>
              <a:gd name="connsiteY3" fmla="*/ 3696788 h 3696788"/>
              <a:gd name="connsiteX4" fmla="*/ 6228770 w 9945150"/>
              <a:gd name="connsiteY4" fmla="*/ 343988 h 3696788"/>
              <a:gd name="connsiteX5" fmla="*/ 7376134 w 9945150"/>
              <a:gd name="connsiteY5" fmla="*/ 343988 h 3696788"/>
              <a:gd name="connsiteX6" fmla="*/ 6285395 w 9945150"/>
              <a:gd name="connsiteY6" fmla="*/ 3696788 h 3696788"/>
              <a:gd name="connsiteX7" fmla="*/ 5138031 w 9945150"/>
              <a:gd name="connsiteY7" fmla="*/ 3696788 h 3696788"/>
              <a:gd name="connsiteX8" fmla="*/ 3659754 w 9945150"/>
              <a:gd name="connsiteY8" fmla="*/ 343988 h 3696788"/>
              <a:gd name="connsiteX9" fmla="*/ 4807118 w 9945150"/>
              <a:gd name="connsiteY9" fmla="*/ 343988 h 3696788"/>
              <a:gd name="connsiteX10" fmla="*/ 3716379 w 9945150"/>
              <a:gd name="connsiteY10" fmla="*/ 3696788 h 3696788"/>
              <a:gd name="connsiteX11" fmla="*/ 2569016 w 9945150"/>
              <a:gd name="connsiteY11" fmla="*/ 3696788 h 3696788"/>
              <a:gd name="connsiteX12" fmla="*/ 1090739 w 9945150"/>
              <a:gd name="connsiteY12" fmla="*/ 343988 h 3696788"/>
              <a:gd name="connsiteX13" fmla="*/ 2238103 w 9945150"/>
              <a:gd name="connsiteY13" fmla="*/ 343988 h 3696788"/>
              <a:gd name="connsiteX14" fmla="*/ 1147364 w 9945150"/>
              <a:gd name="connsiteY14" fmla="*/ 3696788 h 3696788"/>
              <a:gd name="connsiteX15" fmla="*/ 0 w 9945150"/>
              <a:gd name="connsiteY15" fmla="*/ 3696788 h 3696788"/>
              <a:gd name="connsiteX16" fmla="*/ 7635204 w 9945150"/>
              <a:gd name="connsiteY16" fmla="*/ 0 h 3696788"/>
              <a:gd name="connsiteX17" fmla="*/ 8782568 w 9945150"/>
              <a:gd name="connsiteY17" fmla="*/ 0 h 3696788"/>
              <a:gd name="connsiteX18" fmla="*/ 7691829 w 9945150"/>
              <a:gd name="connsiteY18" fmla="*/ 3352800 h 3696788"/>
              <a:gd name="connsiteX19" fmla="*/ 6544465 w 9945150"/>
              <a:gd name="connsiteY19" fmla="*/ 3352800 h 3696788"/>
              <a:gd name="connsiteX20" fmla="*/ 5066188 w 9945150"/>
              <a:gd name="connsiteY20" fmla="*/ 0 h 3696788"/>
              <a:gd name="connsiteX21" fmla="*/ 6213552 w 9945150"/>
              <a:gd name="connsiteY21" fmla="*/ 0 h 3696788"/>
              <a:gd name="connsiteX22" fmla="*/ 5122813 w 9945150"/>
              <a:gd name="connsiteY22" fmla="*/ 3352800 h 3696788"/>
              <a:gd name="connsiteX23" fmla="*/ 3975449 w 9945150"/>
              <a:gd name="connsiteY23" fmla="*/ 3352800 h 3696788"/>
              <a:gd name="connsiteX24" fmla="*/ 2497173 w 9945150"/>
              <a:gd name="connsiteY24" fmla="*/ 0 h 3696788"/>
              <a:gd name="connsiteX25" fmla="*/ 3644536 w 9945150"/>
              <a:gd name="connsiteY25" fmla="*/ 0 h 3696788"/>
              <a:gd name="connsiteX26" fmla="*/ 2553798 w 9945150"/>
              <a:gd name="connsiteY26" fmla="*/ 3352800 h 3696788"/>
              <a:gd name="connsiteX27" fmla="*/ 1406434 w 9945150"/>
              <a:gd name="connsiteY27" fmla="*/ 3352800 h 3696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945150" h="3696788">
                <a:moveTo>
                  <a:pt x="8797786" y="343988"/>
                </a:moveTo>
                <a:lnTo>
                  <a:pt x="9945150" y="343988"/>
                </a:lnTo>
                <a:lnTo>
                  <a:pt x="8854411" y="3696788"/>
                </a:lnTo>
                <a:lnTo>
                  <a:pt x="7707047" y="3696788"/>
                </a:lnTo>
                <a:close/>
                <a:moveTo>
                  <a:pt x="6228770" y="343988"/>
                </a:moveTo>
                <a:lnTo>
                  <a:pt x="7376134" y="343988"/>
                </a:lnTo>
                <a:lnTo>
                  <a:pt x="6285395" y="3696788"/>
                </a:lnTo>
                <a:lnTo>
                  <a:pt x="5138031" y="3696788"/>
                </a:lnTo>
                <a:close/>
                <a:moveTo>
                  <a:pt x="3659754" y="343988"/>
                </a:moveTo>
                <a:lnTo>
                  <a:pt x="4807118" y="343988"/>
                </a:lnTo>
                <a:lnTo>
                  <a:pt x="3716379" y="3696788"/>
                </a:lnTo>
                <a:lnTo>
                  <a:pt x="2569016" y="3696788"/>
                </a:lnTo>
                <a:close/>
                <a:moveTo>
                  <a:pt x="1090739" y="343988"/>
                </a:moveTo>
                <a:lnTo>
                  <a:pt x="2238103" y="343988"/>
                </a:lnTo>
                <a:lnTo>
                  <a:pt x="1147364" y="3696788"/>
                </a:lnTo>
                <a:lnTo>
                  <a:pt x="0" y="3696788"/>
                </a:lnTo>
                <a:close/>
                <a:moveTo>
                  <a:pt x="7635204" y="0"/>
                </a:moveTo>
                <a:lnTo>
                  <a:pt x="8782568" y="0"/>
                </a:lnTo>
                <a:lnTo>
                  <a:pt x="7691829" y="3352800"/>
                </a:lnTo>
                <a:lnTo>
                  <a:pt x="6544465" y="3352800"/>
                </a:lnTo>
                <a:close/>
                <a:moveTo>
                  <a:pt x="5066188" y="0"/>
                </a:moveTo>
                <a:lnTo>
                  <a:pt x="6213552" y="0"/>
                </a:lnTo>
                <a:lnTo>
                  <a:pt x="5122813" y="3352800"/>
                </a:lnTo>
                <a:lnTo>
                  <a:pt x="3975449" y="3352800"/>
                </a:lnTo>
                <a:close/>
                <a:moveTo>
                  <a:pt x="2497173" y="0"/>
                </a:moveTo>
                <a:lnTo>
                  <a:pt x="3644536" y="0"/>
                </a:lnTo>
                <a:lnTo>
                  <a:pt x="2553798" y="3352800"/>
                </a:lnTo>
                <a:lnTo>
                  <a:pt x="1406434" y="33528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lIns="68577" tIns="34289" rIns="68577" bIns="34289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90838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796139" y="0"/>
            <a:ext cx="3347864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68577" tIns="34289" rIns="68577" bIns="34289"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899" indent="0">
              <a:buNone/>
              <a:defRPr sz="2100"/>
            </a:lvl2pPr>
            <a:lvl3pPr marL="685801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2" indent="0">
              <a:buNone/>
              <a:defRPr sz="1500"/>
            </a:lvl6pPr>
            <a:lvl7pPr marL="2057401" indent="0">
              <a:buNone/>
              <a:defRPr sz="1500"/>
            </a:lvl7pPr>
            <a:lvl8pPr marL="2400300" indent="0">
              <a:buNone/>
              <a:defRPr sz="1500"/>
            </a:lvl8pPr>
            <a:lvl9pPr marL="2743199" indent="0">
              <a:buNone/>
              <a:defRPr sz="15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="" xmlns:a16="http://schemas.microsoft.com/office/drawing/2014/main" id="{E86FFBD0-9FD6-4A18-B316-E26268B41695}"/>
              </a:ext>
            </a:extLst>
          </p:cNvPr>
          <p:cNvSpPr/>
          <p:nvPr userDrawn="1"/>
        </p:nvSpPr>
        <p:spPr>
          <a:xfrm>
            <a:off x="1" y="276578"/>
            <a:ext cx="5580112" cy="9990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 defTabSz="685766"/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616F011C-271F-4FE4-8493-903075172BC2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769906" y="2474830"/>
            <a:ext cx="2906233" cy="17964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68577" tIns="34289" rIns="68577" bIns="34289"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899" indent="0">
              <a:buNone/>
              <a:defRPr sz="2100"/>
            </a:lvl2pPr>
            <a:lvl3pPr marL="685801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2" indent="0">
              <a:buNone/>
              <a:defRPr sz="1500"/>
            </a:lvl6pPr>
            <a:lvl7pPr marL="2057401" indent="0">
              <a:buNone/>
              <a:defRPr sz="1500"/>
            </a:lvl7pPr>
            <a:lvl8pPr marL="2400300" indent="0">
              <a:buNone/>
              <a:defRPr sz="1500"/>
            </a:lvl8pPr>
            <a:lvl9pPr marL="2743199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25481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="" xmlns:a16="http://schemas.microsoft.com/office/drawing/2014/main" id="{6AE3FC47-AAEA-4D74-909D-E7D4B7D9FC4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983264" cy="5143500"/>
          </a:xfrm>
          <a:custGeom>
            <a:avLst/>
            <a:gdLst>
              <a:gd name="connsiteX0" fmla="*/ 0 w 7977685"/>
              <a:gd name="connsiteY0" fmla="*/ 0 h 6858000"/>
              <a:gd name="connsiteX1" fmla="*/ 4805860 w 7977685"/>
              <a:gd name="connsiteY1" fmla="*/ 0 h 6858000"/>
              <a:gd name="connsiteX2" fmla="*/ 7977685 w 7977685"/>
              <a:gd name="connsiteY2" fmla="*/ 6858000 h 6858000"/>
              <a:gd name="connsiteX3" fmla="*/ 1019175 w 7977685"/>
              <a:gd name="connsiteY3" fmla="*/ 6858000 h 6858000"/>
              <a:gd name="connsiteX4" fmla="*/ 0 w 7977685"/>
              <a:gd name="connsiteY4" fmla="*/ 465437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685" h="6858000">
                <a:moveTo>
                  <a:pt x="0" y="0"/>
                </a:moveTo>
                <a:lnTo>
                  <a:pt x="4805860" y="0"/>
                </a:lnTo>
                <a:lnTo>
                  <a:pt x="7977685" y="6858000"/>
                </a:lnTo>
                <a:lnTo>
                  <a:pt x="1019175" y="6858000"/>
                </a:lnTo>
                <a:lnTo>
                  <a:pt x="0" y="46543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lIns="68577" tIns="34289" rIns="68577" bIns="34289" anchor="ctr">
            <a:noAutofit/>
          </a:bodyPr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9F61E928-CD25-4774-8205-A45215F1F2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326119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68577" tIns="34289" rIns="68577" bIns="34289"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7190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>
            <a:extLst>
              <a:ext uri="{FF2B5EF4-FFF2-40B4-BE49-F238E27FC236}">
                <a16:creationId xmlns="" xmlns:a16="http://schemas.microsoft.com/office/drawing/2014/main" id="{F8651505-3071-45CB-8043-716B6DEB5CAA}"/>
              </a:ext>
            </a:extLst>
          </p:cNvPr>
          <p:cNvSpPr/>
          <p:nvPr userDrawn="1"/>
        </p:nvSpPr>
        <p:spPr>
          <a:xfrm flipH="1" flipV="1">
            <a:off x="8460431" y="0"/>
            <a:ext cx="683568" cy="5143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 defTabSz="685766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8" name="Right Triangle 17">
            <a:extLst>
              <a:ext uri="{FF2B5EF4-FFF2-40B4-BE49-F238E27FC236}">
                <a16:creationId xmlns="" xmlns:a16="http://schemas.microsoft.com/office/drawing/2014/main" id="{C8B47315-6B17-4130-8D72-34DCD83C44D7}"/>
              </a:ext>
            </a:extLst>
          </p:cNvPr>
          <p:cNvSpPr/>
          <p:nvPr userDrawn="1"/>
        </p:nvSpPr>
        <p:spPr>
          <a:xfrm>
            <a:off x="-7611" y="0"/>
            <a:ext cx="1159649" cy="5143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 defTabSz="685766"/>
            <a:endParaRPr lang="en-US" sz="1400" dirty="0">
              <a:solidFill>
                <a:prstClr val="white"/>
              </a:solidFill>
            </a:endParaRPr>
          </a:p>
        </p:txBody>
      </p:sp>
      <p:grpSp>
        <p:nvGrpSpPr>
          <p:cNvPr id="2" name="Graphic 14">
            <a:extLst>
              <a:ext uri="{FF2B5EF4-FFF2-40B4-BE49-F238E27FC236}">
                <a16:creationId xmlns="" xmlns:a16="http://schemas.microsoft.com/office/drawing/2014/main" id="{E93DC84E-4259-4B70-9662-D2A6783C4DD0}"/>
              </a:ext>
            </a:extLst>
          </p:cNvPr>
          <p:cNvGrpSpPr/>
          <p:nvPr userDrawn="1"/>
        </p:nvGrpSpPr>
        <p:grpSpPr>
          <a:xfrm>
            <a:off x="693802" y="1364893"/>
            <a:ext cx="4038776" cy="3176567"/>
            <a:chOff x="2444748" y="555045"/>
            <a:chExt cx="7282048" cy="5727454"/>
          </a:xfrm>
        </p:grpSpPr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2FBA74B2-170A-4301-9CF9-D1D589FDE064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66"/>
              <a:endParaRPr lang="en-US" sz="1400" dirty="0">
                <a:solidFill>
                  <a:srgbClr val="303030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EC2A582B-94DD-469A-9123-63B650C9E779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66"/>
              <a:endParaRPr lang="en-US" sz="1400" dirty="0">
                <a:solidFill>
                  <a:srgbClr val="303030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4A92F513-DD17-4E62-B297-14A2F36366A5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66"/>
              <a:endParaRPr lang="en-US" sz="1400" dirty="0">
                <a:solidFill>
                  <a:srgbClr val="303030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AA1EF8BF-C015-4C11-98F3-722287D21258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66"/>
              <a:endParaRPr lang="en-US" sz="1400" dirty="0">
                <a:solidFill>
                  <a:srgbClr val="303030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B9B2F5AF-1E80-4B0D-89CC-BC4F4A27637A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66"/>
              <a:endParaRPr lang="en-US" sz="1400" dirty="0">
                <a:solidFill>
                  <a:srgbClr val="303030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2E28F146-1668-458B-B74B-CA5EE085CA12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66"/>
              <a:endParaRPr lang="en-US" sz="1400" dirty="0">
                <a:solidFill>
                  <a:srgbClr val="303030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45C49447-B41C-446E-B1C7-D29767326C38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66"/>
              <a:endParaRPr lang="en-US" sz="1400" dirty="0">
                <a:solidFill>
                  <a:srgbClr val="303030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FB983CD6-7642-438D-8C7F-29C30165DC70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66"/>
              <a:endParaRPr lang="en-US" sz="1400" dirty="0">
                <a:solidFill>
                  <a:srgbClr val="303030"/>
                </a:solidFill>
              </a:endParaRPr>
            </a:p>
          </p:txBody>
        </p:sp>
      </p:grpSp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A1FF0400-0AB6-44B7-BC96-271D03F76CA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825348" y="1480790"/>
            <a:ext cx="3796660" cy="22504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68577" tIns="34289" rIns="68577" bIns="34289"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899" indent="0">
              <a:buNone/>
              <a:defRPr sz="2100"/>
            </a:lvl2pPr>
            <a:lvl3pPr marL="685801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2" indent="0">
              <a:buNone/>
              <a:defRPr sz="1500"/>
            </a:lvl6pPr>
            <a:lvl7pPr marL="2057401" indent="0">
              <a:buNone/>
              <a:defRPr sz="1500"/>
            </a:lvl7pPr>
            <a:lvl8pPr marL="2400300" indent="0">
              <a:buNone/>
              <a:defRPr sz="1500"/>
            </a:lvl8pPr>
            <a:lvl9pPr marL="2743199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9" name="Text Placeholder 9">
            <a:extLst>
              <a:ext uri="{FF2B5EF4-FFF2-40B4-BE49-F238E27FC236}">
                <a16:creationId xmlns="" xmlns:a16="http://schemas.microsoft.com/office/drawing/2014/main" id="{8ECFF973-362D-4665-9A47-3D1F92BCF0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9" y="254637"/>
            <a:ext cx="8679898" cy="543185"/>
          </a:xfrm>
          <a:prstGeom prst="rect">
            <a:avLst/>
          </a:prstGeom>
        </p:spPr>
        <p:txBody>
          <a:bodyPr lIns="68577" tIns="34289" rIns="68577" bIns="34289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022E0-334D-422D-A3A6-D3CF0431FF08}" type="datetimeFigureOut">
              <a:rPr lang="en-US" smtClean="0"/>
              <a:pPr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52F2F-33CB-4036-B95F-673C429F03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9" y="249367"/>
            <a:ext cx="8679898" cy="543185"/>
          </a:xfrm>
          <a:prstGeom prst="rect">
            <a:avLst/>
          </a:prstGeom>
        </p:spPr>
        <p:txBody>
          <a:bodyPr lIns="68577" tIns="34289" rIns="68577" bIns="34289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9" y="92614"/>
            <a:ext cx="8679898" cy="543185"/>
          </a:xfrm>
          <a:prstGeom prst="rect">
            <a:avLst/>
          </a:prstGeom>
        </p:spPr>
        <p:txBody>
          <a:bodyPr lIns="68577" tIns="34289" rIns="68577" bIns="34289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16" y="848698"/>
            <a:ext cx="2670575" cy="405192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 defTabSz="685766"/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3" y="1010625"/>
            <a:ext cx="115401" cy="37614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 defTabSz="685766"/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92891" y="957494"/>
            <a:ext cx="514387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 defTabSz="685766"/>
            <a:endParaRPr lang="ko-KR" altLang="en-US" sz="1000" dirty="0">
              <a:solidFill>
                <a:srgbClr val="303030">
                  <a:lumMod val="85000"/>
                  <a:lumOff val="15000"/>
                </a:srgb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216370"/>
            <a:ext cx="1674186" cy="415496"/>
          </a:xfrm>
          <a:prstGeom prst="rect">
            <a:avLst/>
          </a:prstGeom>
          <a:noFill/>
        </p:spPr>
        <p:txBody>
          <a:bodyPr wrap="square" lIns="68577" tIns="34289" rIns="68577" bIns="34289" rtlCol="0" anchor="ctr">
            <a:spAutoFit/>
          </a:bodyPr>
          <a:lstStyle/>
          <a:p>
            <a:pPr defTabSz="685766"/>
            <a:r>
              <a:rPr lang="en-US" altLang="ko-KR" sz="1100" b="1" dirty="0">
                <a:solidFill>
                  <a:prstClr val="white"/>
                </a:solidFill>
                <a:cs typeface="Arial" pitchFamily="34" charset="0"/>
              </a:rPr>
              <a:t>You can Resize without losing quality</a:t>
            </a:r>
            <a:endParaRPr lang="ko-KR" altLang="en-US" sz="11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1584061"/>
            <a:ext cx="1674186" cy="577079"/>
          </a:xfrm>
          <a:prstGeom prst="rect">
            <a:avLst/>
          </a:prstGeom>
          <a:noFill/>
        </p:spPr>
        <p:txBody>
          <a:bodyPr wrap="square" lIns="68577" tIns="34289" rIns="68577" bIns="34289" rtlCol="0" anchor="ctr">
            <a:spAutoFit/>
          </a:bodyPr>
          <a:lstStyle/>
          <a:p>
            <a:pPr defTabSz="685766"/>
            <a:r>
              <a:rPr lang="en-US" altLang="ko-KR" sz="1100" b="1" dirty="0">
                <a:solidFill>
                  <a:prstClr val="white"/>
                </a:solidFill>
                <a:cs typeface="Arial" pitchFamily="34" charset="0"/>
              </a:rPr>
              <a:t>You can Change Fill Color &amp;</a:t>
            </a:r>
          </a:p>
          <a:p>
            <a:pPr defTabSz="685766"/>
            <a:r>
              <a:rPr lang="en-US" altLang="ko-KR" sz="1100" b="1" dirty="0">
                <a:solidFill>
                  <a:prstClr val="white"/>
                </a:solidFill>
                <a:cs typeface="Arial" pitchFamily="34" charset="0"/>
              </a:rPr>
              <a:t>Line Color</a:t>
            </a:r>
            <a:endParaRPr lang="ko-KR" altLang="en-US" sz="11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4350567"/>
            <a:ext cx="1674000" cy="242371"/>
          </a:xfrm>
          <a:prstGeom prst="rect">
            <a:avLst/>
          </a:prstGeom>
          <a:noFill/>
        </p:spPr>
        <p:txBody>
          <a:bodyPr wrap="square" lIns="68577" tIns="34289" rIns="68577" bIns="34289" rtlCol="0" anchor="ctr">
            <a:spAutoFit/>
          </a:bodyPr>
          <a:lstStyle/>
          <a:p>
            <a:pPr defTabSz="685766"/>
            <a:r>
              <a:rPr lang="en-US" altLang="ko-KR" sz="1100" dirty="0">
                <a:solidFill>
                  <a:prstClr val="white"/>
                </a:solidFill>
                <a:cs typeface="Arial" pitchFamily="34" charset="0"/>
              </a:rPr>
              <a:t>www.allppt.com</a:t>
            </a:r>
            <a:endParaRPr lang="ko-KR" altLang="en-US" sz="11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3337745"/>
            <a:ext cx="2037972" cy="1038744"/>
          </a:xfrm>
          <a:prstGeom prst="rect">
            <a:avLst/>
          </a:prstGeom>
          <a:noFill/>
        </p:spPr>
        <p:txBody>
          <a:bodyPr wrap="square" lIns="68577" tIns="34289" rIns="68577" bIns="34289" rtlCol="0" anchor="ctr">
            <a:spAutoFit/>
          </a:bodyPr>
          <a:lstStyle/>
          <a:p>
            <a:pPr defTabSz="685766"/>
            <a:r>
              <a:rPr lang="en-US" altLang="ko-KR" sz="2100" b="1" dirty="0">
                <a:solidFill>
                  <a:prstClr val="white"/>
                </a:solidFill>
                <a:cs typeface="Arial" pitchFamily="34" charset="0"/>
              </a:rPr>
              <a:t>FREE </a:t>
            </a:r>
          </a:p>
          <a:p>
            <a:pPr defTabSz="685766"/>
            <a:r>
              <a:rPr lang="en-US" altLang="ko-KR" sz="2100" b="1" dirty="0">
                <a:solidFill>
                  <a:prstClr val="white"/>
                </a:solidFill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8" y="254636"/>
            <a:ext cx="8679898" cy="543185"/>
          </a:xfrm>
          <a:prstGeom prst="rect">
            <a:avLst/>
          </a:prstGeom>
        </p:spPr>
        <p:txBody>
          <a:bodyPr lIns="68579" tIns="34289" rIns="68579" bIns="34289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8" y="254636"/>
            <a:ext cx="8679898" cy="543185"/>
          </a:xfrm>
          <a:prstGeom prst="rect">
            <a:avLst/>
          </a:prstGeom>
        </p:spPr>
        <p:txBody>
          <a:bodyPr lIns="68579" tIns="34289" rIns="68579" bIns="34289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="" xmlns:a16="http://schemas.microsoft.com/office/drawing/2014/main" id="{12684F0A-E70A-41BF-8148-445814C53353}"/>
              </a:ext>
            </a:extLst>
          </p:cNvPr>
          <p:cNvSpPr/>
          <p:nvPr userDrawn="1"/>
        </p:nvSpPr>
        <p:spPr>
          <a:xfrm>
            <a:off x="1" y="254632"/>
            <a:ext cx="4415246" cy="488886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3" name="Text Placeholder 9">
            <a:extLst>
              <a:ext uri="{FF2B5EF4-FFF2-40B4-BE49-F238E27FC236}">
                <a16:creationId xmlns=""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8" y="254636"/>
            <a:ext cx="8679898" cy="543185"/>
          </a:xfrm>
          <a:prstGeom prst="rect">
            <a:avLst/>
          </a:prstGeom>
        </p:spPr>
        <p:txBody>
          <a:bodyPr lIns="68579" tIns="34289" rIns="68579" bIns="34289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="" xmlns:a16="http://schemas.microsoft.com/office/drawing/2014/main" id="{474261F5-E73A-4DCE-AA74-3F3BA62A342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28492" y="1224794"/>
            <a:ext cx="2295567" cy="2693913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lIns="68579" tIns="34289" rIns="68579" bIns="34289"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=""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40542" y="2682785"/>
            <a:ext cx="2325405" cy="2325405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lIns="68579" tIns="34289" rIns="68579" bIns="34289" anchor="ctr">
            <a:noAutofit/>
          </a:bodyPr>
          <a:lstStyle>
            <a:lvl1pPr marL="0" indent="0" algn="ctr">
              <a:buNone/>
              <a:defRPr sz="900" baseline="0">
                <a:latin typeface="Arial" pitchFamily="34" charset="0"/>
                <a:cs typeface="Arial" pitchFamily="34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=""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940542" y="153017"/>
            <a:ext cx="2325405" cy="2325405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lIns="68579" tIns="34289" rIns="68579" bIns="34289" anchor="ctr">
            <a:noAutofit/>
          </a:bodyPr>
          <a:lstStyle>
            <a:lvl1pPr marL="0" indent="0" algn="ctr">
              <a:buNone/>
              <a:defRPr sz="900" baseline="0">
                <a:latin typeface="Arial" pitchFamily="34" charset="0"/>
                <a:cs typeface="Arial" pitchFamily="34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=""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15561" y="1417901"/>
            <a:ext cx="2325406" cy="2325405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lIns="68579" tIns="34289" rIns="68579" bIns="34289" anchor="ctr">
            <a:noAutofit/>
          </a:bodyPr>
          <a:lstStyle>
            <a:lvl1pPr marL="0" indent="0" algn="ctr">
              <a:buNone/>
              <a:defRPr sz="900" baseline="0">
                <a:latin typeface="Arial" pitchFamily="34" charset="0"/>
                <a:cs typeface="Arial" pitchFamily="34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2886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022E0-334D-422D-A3A6-D3CF0431FF08}" type="datetimeFigureOut">
              <a:rPr lang="en-US" smtClean="0"/>
              <a:pPr/>
              <a:t>5/30/2022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52F2F-33CB-4036-B95F-673C429F03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796138" y="0"/>
            <a:ext cx="3347864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68579" tIns="34289" rIns="68579" bIns="34289"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8" indent="0">
              <a:buNone/>
              <a:defRPr sz="2100"/>
            </a:lvl2pPr>
            <a:lvl3pPr marL="685818" indent="0">
              <a:buNone/>
              <a:defRPr sz="1800"/>
            </a:lvl3pPr>
            <a:lvl4pPr marL="1028726" indent="0">
              <a:buNone/>
              <a:defRPr sz="1500"/>
            </a:lvl4pPr>
            <a:lvl5pPr marL="1371634" indent="0">
              <a:buNone/>
              <a:defRPr sz="1500"/>
            </a:lvl5pPr>
            <a:lvl6pPr marL="1714544" indent="0">
              <a:buNone/>
              <a:defRPr sz="1500"/>
            </a:lvl6pPr>
            <a:lvl7pPr marL="2057452" indent="0">
              <a:buNone/>
              <a:defRPr sz="1500"/>
            </a:lvl7pPr>
            <a:lvl8pPr marL="2400360" indent="0">
              <a:buNone/>
              <a:defRPr sz="1500"/>
            </a:lvl8pPr>
            <a:lvl9pPr marL="2743268" indent="0">
              <a:buNone/>
              <a:defRPr sz="15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="" xmlns:a16="http://schemas.microsoft.com/office/drawing/2014/main" id="{E86FFBD0-9FD6-4A18-B316-E26268B41695}"/>
              </a:ext>
            </a:extLst>
          </p:cNvPr>
          <p:cNvSpPr/>
          <p:nvPr userDrawn="1"/>
        </p:nvSpPr>
        <p:spPr>
          <a:xfrm>
            <a:off x="1" y="276577"/>
            <a:ext cx="5580112" cy="9990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616F011C-271F-4FE4-8493-903075172BC2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769906" y="2474830"/>
            <a:ext cx="2906233" cy="17964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68579" tIns="34289" rIns="68579" bIns="34289"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8" indent="0">
              <a:buNone/>
              <a:defRPr sz="2100"/>
            </a:lvl2pPr>
            <a:lvl3pPr marL="685818" indent="0">
              <a:buNone/>
              <a:defRPr sz="1800"/>
            </a:lvl3pPr>
            <a:lvl4pPr marL="1028726" indent="0">
              <a:buNone/>
              <a:defRPr sz="1500"/>
            </a:lvl4pPr>
            <a:lvl5pPr marL="1371634" indent="0">
              <a:buNone/>
              <a:defRPr sz="1500"/>
            </a:lvl5pPr>
            <a:lvl6pPr marL="1714544" indent="0">
              <a:buNone/>
              <a:defRPr sz="1500"/>
            </a:lvl6pPr>
            <a:lvl7pPr marL="2057452" indent="0">
              <a:buNone/>
              <a:defRPr sz="1500"/>
            </a:lvl7pPr>
            <a:lvl8pPr marL="2400360" indent="0">
              <a:buNone/>
              <a:defRPr sz="1500"/>
            </a:lvl8pPr>
            <a:lvl9pPr marL="2743268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25481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="" xmlns:a16="http://schemas.microsoft.com/office/drawing/2014/main" id="{6AE3FC47-AAEA-4D74-909D-E7D4B7D9FC4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5983264" cy="5143500"/>
          </a:xfrm>
          <a:custGeom>
            <a:avLst/>
            <a:gdLst>
              <a:gd name="connsiteX0" fmla="*/ 0 w 7977685"/>
              <a:gd name="connsiteY0" fmla="*/ 0 h 6858000"/>
              <a:gd name="connsiteX1" fmla="*/ 4805860 w 7977685"/>
              <a:gd name="connsiteY1" fmla="*/ 0 h 6858000"/>
              <a:gd name="connsiteX2" fmla="*/ 7977685 w 7977685"/>
              <a:gd name="connsiteY2" fmla="*/ 6858000 h 6858000"/>
              <a:gd name="connsiteX3" fmla="*/ 1019175 w 7977685"/>
              <a:gd name="connsiteY3" fmla="*/ 6858000 h 6858000"/>
              <a:gd name="connsiteX4" fmla="*/ 0 w 7977685"/>
              <a:gd name="connsiteY4" fmla="*/ 465437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685" h="6858000">
                <a:moveTo>
                  <a:pt x="0" y="0"/>
                </a:moveTo>
                <a:lnTo>
                  <a:pt x="4805860" y="0"/>
                </a:lnTo>
                <a:lnTo>
                  <a:pt x="7977685" y="6858000"/>
                </a:lnTo>
                <a:lnTo>
                  <a:pt x="1019175" y="6858000"/>
                </a:lnTo>
                <a:lnTo>
                  <a:pt x="0" y="46543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lIns="68579" tIns="34289" rIns="68579" bIns="34289" anchor="ctr">
            <a:noAutofit/>
          </a:bodyPr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9F61E928-CD25-4774-8205-A45215F1F2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326119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68579" tIns="34289" rIns="68579" bIns="34289"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7190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>
            <a:extLst>
              <a:ext uri="{FF2B5EF4-FFF2-40B4-BE49-F238E27FC236}">
                <a16:creationId xmlns="" xmlns:a16="http://schemas.microsoft.com/office/drawing/2014/main" id="{F8651505-3071-45CB-8043-716B6DEB5CAA}"/>
              </a:ext>
            </a:extLst>
          </p:cNvPr>
          <p:cNvSpPr/>
          <p:nvPr userDrawn="1"/>
        </p:nvSpPr>
        <p:spPr>
          <a:xfrm flipH="1" flipV="1">
            <a:off x="8460431" y="0"/>
            <a:ext cx="683568" cy="5143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8" name="Right Triangle 17">
            <a:extLst>
              <a:ext uri="{FF2B5EF4-FFF2-40B4-BE49-F238E27FC236}">
                <a16:creationId xmlns="" xmlns:a16="http://schemas.microsoft.com/office/drawing/2014/main" id="{C8B47315-6B17-4130-8D72-34DCD83C44D7}"/>
              </a:ext>
            </a:extLst>
          </p:cNvPr>
          <p:cNvSpPr/>
          <p:nvPr userDrawn="1"/>
        </p:nvSpPr>
        <p:spPr>
          <a:xfrm>
            <a:off x="-7613" y="0"/>
            <a:ext cx="1159649" cy="5143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en-US" sz="1400" dirty="0">
              <a:solidFill>
                <a:prstClr val="white"/>
              </a:solidFill>
            </a:endParaRPr>
          </a:p>
        </p:txBody>
      </p:sp>
      <p:grpSp>
        <p:nvGrpSpPr>
          <p:cNvPr id="2" name="Graphic 14">
            <a:extLst>
              <a:ext uri="{FF2B5EF4-FFF2-40B4-BE49-F238E27FC236}">
                <a16:creationId xmlns="" xmlns:a16="http://schemas.microsoft.com/office/drawing/2014/main" id="{E93DC84E-4259-4B70-9662-D2A6783C4DD0}"/>
              </a:ext>
            </a:extLst>
          </p:cNvPr>
          <p:cNvGrpSpPr/>
          <p:nvPr userDrawn="1"/>
        </p:nvGrpSpPr>
        <p:grpSpPr>
          <a:xfrm>
            <a:off x="693802" y="1364892"/>
            <a:ext cx="4038776" cy="3176567"/>
            <a:chOff x="2444748" y="555045"/>
            <a:chExt cx="7282048" cy="5727454"/>
          </a:xfrm>
        </p:grpSpPr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2FBA74B2-170A-4301-9CF9-D1D589FDE064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83"/>
              <a:endParaRPr lang="en-US" sz="1400" dirty="0">
                <a:solidFill>
                  <a:srgbClr val="303030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EC2A582B-94DD-469A-9123-63B650C9E779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83"/>
              <a:endParaRPr lang="en-US" sz="1400" dirty="0">
                <a:solidFill>
                  <a:srgbClr val="303030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4A92F513-DD17-4E62-B297-14A2F36366A5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83"/>
              <a:endParaRPr lang="en-US" sz="1400" dirty="0">
                <a:solidFill>
                  <a:srgbClr val="303030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AA1EF8BF-C015-4C11-98F3-722287D21258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83"/>
              <a:endParaRPr lang="en-US" sz="1400" dirty="0">
                <a:solidFill>
                  <a:srgbClr val="303030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B9B2F5AF-1E80-4B0D-89CC-BC4F4A27637A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83"/>
              <a:endParaRPr lang="en-US" sz="1400" dirty="0">
                <a:solidFill>
                  <a:srgbClr val="303030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2E28F146-1668-458B-B74B-CA5EE085CA12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83"/>
              <a:endParaRPr lang="en-US" sz="1400" dirty="0">
                <a:solidFill>
                  <a:srgbClr val="303030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45C49447-B41C-446E-B1C7-D29767326C38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83"/>
              <a:endParaRPr lang="en-US" sz="1400" dirty="0">
                <a:solidFill>
                  <a:srgbClr val="303030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FB983CD6-7642-438D-8C7F-29C30165DC70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83"/>
              <a:endParaRPr lang="en-US" sz="1400" dirty="0">
                <a:solidFill>
                  <a:srgbClr val="303030"/>
                </a:solidFill>
              </a:endParaRPr>
            </a:p>
          </p:txBody>
        </p:sp>
      </p:grpSp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A1FF0400-0AB6-44B7-BC96-271D03F76CA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825347" y="1480789"/>
            <a:ext cx="3796660" cy="22504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68579" tIns="34289" rIns="68579" bIns="34289"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8" indent="0">
              <a:buNone/>
              <a:defRPr sz="2100"/>
            </a:lvl2pPr>
            <a:lvl3pPr marL="685818" indent="0">
              <a:buNone/>
              <a:defRPr sz="1800"/>
            </a:lvl3pPr>
            <a:lvl4pPr marL="1028726" indent="0">
              <a:buNone/>
              <a:defRPr sz="1500"/>
            </a:lvl4pPr>
            <a:lvl5pPr marL="1371634" indent="0">
              <a:buNone/>
              <a:defRPr sz="1500"/>
            </a:lvl5pPr>
            <a:lvl6pPr marL="1714544" indent="0">
              <a:buNone/>
              <a:defRPr sz="1500"/>
            </a:lvl6pPr>
            <a:lvl7pPr marL="2057452" indent="0">
              <a:buNone/>
              <a:defRPr sz="1500"/>
            </a:lvl7pPr>
            <a:lvl8pPr marL="2400360" indent="0">
              <a:buNone/>
              <a:defRPr sz="1500"/>
            </a:lvl8pPr>
            <a:lvl9pPr marL="2743268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9" name="Text Placeholder 9">
            <a:extLst>
              <a:ext uri="{FF2B5EF4-FFF2-40B4-BE49-F238E27FC236}">
                <a16:creationId xmlns="" xmlns:a16="http://schemas.microsoft.com/office/drawing/2014/main" id="{8ECFF973-362D-4665-9A47-3D1F92BCF0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8" y="254636"/>
            <a:ext cx="8679898" cy="543185"/>
          </a:xfrm>
          <a:prstGeom prst="rect">
            <a:avLst/>
          </a:prstGeom>
        </p:spPr>
        <p:txBody>
          <a:bodyPr lIns="68579" tIns="34289" rIns="68579" bIns="34289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4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4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022E0-334D-422D-A3A6-D3CF0431FF08}" type="datetimeFigureOut">
              <a:rPr lang="en-US" smtClean="0"/>
              <a:pPr/>
              <a:t>5/30/2022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52F2F-33CB-4036-B95F-673C429F03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8" y="249366"/>
            <a:ext cx="8679898" cy="543185"/>
          </a:xfrm>
          <a:prstGeom prst="rect">
            <a:avLst/>
          </a:prstGeom>
        </p:spPr>
        <p:txBody>
          <a:bodyPr lIns="68579" tIns="34289" rIns="68579" bIns="34289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8" y="92613"/>
            <a:ext cx="8679898" cy="543185"/>
          </a:xfrm>
          <a:prstGeom prst="rect">
            <a:avLst/>
          </a:prstGeom>
        </p:spPr>
        <p:txBody>
          <a:bodyPr lIns="68579" tIns="34289" rIns="68579" bIns="34289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15" y="848698"/>
            <a:ext cx="2670575" cy="405192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3" y="1010625"/>
            <a:ext cx="115401" cy="37614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92890" y="957494"/>
            <a:ext cx="514387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ko-KR" altLang="en-US" sz="1000" dirty="0">
              <a:solidFill>
                <a:srgbClr val="303030">
                  <a:lumMod val="85000"/>
                  <a:lumOff val="15000"/>
                </a:srgb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216369"/>
            <a:ext cx="1674186" cy="415497"/>
          </a:xfrm>
          <a:prstGeom prst="rect">
            <a:avLst/>
          </a:prstGeom>
          <a:noFill/>
        </p:spPr>
        <p:txBody>
          <a:bodyPr wrap="square" lIns="68579" tIns="34289" rIns="68579" bIns="34289" rtlCol="0" anchor="ctr">
            <a:spAutoFit/>
          </a:bodyPr>
          <a:lstStyle/>
          <a:p>
            <a:pPr defTabSz="685783"/>
            <a:r>
              <a:rPr lang="en-US" altLang="ko-KR" sz="1100" b="1" dirty="0">
                <a:solidFill>
                  <a:prstClr val="white"/>
                </a:solidFill>
                <a:cs typeface="Arial" pitchFamily="34" charset="0"/>
              </a:rPr>
              <a:t>You can Resize without losing quality</a:t>
            </a:r>
            <a:endParaRPr lang="ko-KR" altLang="en-US" sz="11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1584060"/>
            <a:ext cx="1674186" cy="577079"/>
          </a:xfrm>
          <a:prstGeom prst="rect">
            <a:avLst/>
          </a:prstGeom>
          <a:noFill/>
        </p:spPr>
        <p:txBody>
          <a:bodyPr wrap="square" lIns="68579" tIns="34289" rIns="68579" bIns="34289" rtlCol="0" anchor="ctr">
            <a:spAutoFit/>
          </a:bodyPr>
          <a:lstStyle/>
          <a:p>
            <a:pPr defTabSz="685783"/>
            <a:r>
              <a:rPr lang="en-US" altLang="ko-KR" sz="1100" b="1" dirty="0">
                <a:solidFill>
                  <a:prstClr val="white"/>
                </a:solidFill>
                <a:cs typeface="Arial" pitchFamily="34" charset="0"/>
              </a:rPr>
              <a:t>You can Change Fill Color &amp;</a:t>
            </a:r>
          </a:p>
          <a:p>
            <a:pPr defTabSz="685783"/>
            <a:r>
              <a:rPr lang="en-US" altLang="ko-KR" sz="1100" b="1" dirty="0">
                <a:solidFill>
                  <a:prstClr val="white"/>
                </a:solidFill>
                <a:cs typeface="Arial" pitchFamily="34" charset="0"/>
              </a:rPr>
              <a:t>Line Color</a:t>
            </a:r>
            <a:endParaRPr lang="ko-KR" altLang="en-US" sz="11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4350562"/>
            <a:ext cx="1674000" cy="242372"/>
          </a:xfrm>
          <a:prstGeom prst="rect">
            <a:avLst/>
          </a:prstGeom>
          <a:noFill/>
        </p:spPr>
        <p:txBody>
          <a:bodyPr wrap="square" lIns="68579" tIns="34289" rIns="68579" bIns="34289" rtlCol="0" anchor="ctr">
            <a:spAutoFit/>
          </a:bodyPr>
          <a:lstStyle/>
          <a:p>
            <a:pPr defTabSz="685783"/>
            <a:r>
              <a:rPr lang="en-US" altLang="ko-KR" sz="1100" dirty="0">
                <a:solidFill>
                  <a:prstClr val="white"/>
                </a:solidFill>
                <a:cs typeface="Arial" pitchFamily="34" charset="0"/>
              </a:rPr>
              <a:t>www.allppt.com</a:t>
            </a:r>
            <a:endParaRPr lang="ko-KR" altLang="en-US" sz="11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3337745"/>
            <a:ext cx="2037972" cy="1038744"/>
          </a:xfrm>
          <a:prstGeom prst="rect">
            <a:avLst/>
          </a:prstGeom>
          <a:noFill/>
        </p:spPr>
        <p:txBody>
          <a:bodyPr wrap="square" lIns="68579" tIns="34289" rIns="68579" bIns="34289" rtlCol="0" anchor="ctr">
            <a:spAutoFit/>
          </a:bodyPr>
          <a:lstStyle/>
          <a:p>
            <a:pPr defTabSz="685783"/>
            <a:r>
              <a:rPr lang="en-US" altLang="ko-KR" sz="2100" b="1" dirty="0">
                <a:solidFill>
                  <a:prstClr val="white"/>
                </a:solidFill>
                <a:cs typeface="Arial" pitchFamily="34" charset="0"/>
              </a:rPr>
              <a:t>FREE </a:t>
            </a:r>
          </a:p>
          <a:p>
            <a:pPr defTabSz="685783"/>
            <a:r>
              <a:rPr lang="en-US" altLang="ko-KR" sz="2100" b="1" dirty="0">
                <a:solidFill>
                  <a:prstClr val="white"/>
                </a:solidFill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022E0-334D-422D-A3A6-D3CF0431FF08}" type="datetimeFigureOut">
              <a:rPr lang="en-US" smtClean="0"/>
              <a:pPr/>
              <a:t>5/30/2022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52F2F-33CB-4036-B95F-673C429F03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022E0-334D-422D-A3A6-D3CF0431FF08}" type="datetimeFigureOut">
              <a:rPr lang="en-US" smtClean="0"/>
              <a:pPr/>
              <a:t>5/30/2022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52F2F-33CB-4036-B95F-673C429F03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5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1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5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4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022E0-334D-422D-A3A6-D3CF0431FF08}" type="datetimeFigureOut">
              <a:rPr lang="en-US" smtClean="0"/>
              <a:pPr/>
              <a:t>5/30/2022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52F2F-33CB-4036-B95F-673C429F03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5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4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10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5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4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022E0-334D-422D-A3A6-D3CF0431FF08}" type="datetimeFigureOut">
              <a:rPr lang="en-US" smtClean="0"/>
              <a:pPr/>
              <a:t>5/30/2022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52F2F-33CB-4036-B95F-673C429F03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022E0-334D-422D-A3A6-D3CF0431FF08}" type="datetimeFigureOut">
              <a:rPr lang="en-US" smtClean="0"/>
              <a:pPr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452F2F-33CB-4036-B95F-673C429F039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742" r:id="rId13"/>
  </p:sldLayoutIdLst>
  <p:txStyles>
    <p:titleStyle>
      <a:lvl1pPr algn="ctr" defTabSz="91435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4" indent="-342884" algn="l" defTabSz="914355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6" algn="l" defTabSz="914355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4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8" algn="l" defTabSz="914355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7" indent="-228588" algn="l" defTabSz="914355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</p:sldLayoutIdLst>
  <p:hf hdr="0" ftr="0" dt="0"/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2" indent="-171442" algn="l" defTabSz="685766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2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07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90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74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jpeg"/><Relationship Id="rId7" Type="http://schemas.openxmlformats.org/officeDocument/2006/relationships/image" Target="../media/image40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emf"/><Relationship Id="rId7" Type="http://schemas.openxmlformats.org/officeDocument/2006/relationships/image" Target="../media/image25.jpe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jpeg"/><Relationship Id="rId4" Type="http://schemas.openxmlformats.org/officeDocument/2006/relationships/image" Target="../media/image22.emf"/><Relationship Id="rId9" Type="http://schemas.openxmlformats.org/officeDocument/2006/relationships/image" Target="../media/image2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../PEMANTAPAN%20PRODUKSI/PAPARAN%20PEMANTAPAN%20PUT/Kegiatan%20Terintegrasi.pptx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hyperlink" Target="Data/Sejarah%20Transmigrasi.mp4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Data/2020%20Januari%209%20-%20Draft%20-%20Copy.pptx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JPG"/><Relationship Id="rId4" Type="http://schemas.openxmlformats.org/officeDocument/2006/relationships/hyperlink" Target="Data/Penetapan%20KT.pdf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-20472"/>
            <a:ext cx="9144000" cy="844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5124" name="TextBox 6"/>
          <p:cNvSpPr txBox="1">
            <a:spLocks noChangeArrowheads="1"/>
          </p:cNvSpPr>
          <p:nvPr/>
        </p:nvSpPr>
        <p:spPr bwMode="auto">
          <a:xfrm>
            <a:off x="-254737" y="314332"/>
            <a:ext cx="9144001" cy="1754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>
            <a:spAutoFit/>
          </a:bodyPr>
          <a:lstStyle>
            <a:lvl1pPr marL="1433513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ts val="1200"/>
              </a:spcBef>
              <a:spcAft>
                <a:spcPts val="1200"/>
              </a:spcAft>
              <a:buNone/>
            </a:pPr>
            <a:r>
              <a:rPr lang="en-AU" altLang="en-US" sz="3600" dirty="0" smtClean="0">
                <a:latin typeface="Franklin Gothic Heavy" panose="020B0903020102020204" pitchFamily="34" charset="0"/>
              </a:rPr>
              <a:t>POTENSI DAN PEMBERDAYAAN DARI TANAH TRANSMIGRASI</a:t>
            </a:r>
            <a:r>
              <a:rPr lang="en-AU" altLang="en-US" sz="3600" dirty="0">
                <a:latin typeface="Franklin Gothic Heavy" panose="020B0903020102020204" pitchFamily="34" charset="0"/>
              </a:rPr>
              <a:t/>
            </a:r>
            <a:br>
              <a:rPr lang="en-AU" altLang="en-US" sz="3600" dirty="0">
                <a:latin typeface="Franklin Gothic Heavy" panose="020B0903020102020204" pitchFamily="34" charset="0"/>
              </a:rPr>
            </a:br>
            <a:endParaRPr lang="id-ID" altLang="en-US" sz="3600" b="1" dirty="0">
              <a:latin typeface="Tw Cen MT Condensed" pitchFamily="34" charset="0"/>
            </a:endParaRPr>
          </a:p>
        </p:txBody>
      </p:sp>
      <p:pic>
        <p:nvPicPr>
          <p:cNvPr id="5126" name="Picture 2" descr="C:\Users\USER\Desktop\New folder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1"/>
            <a:ext cx="1008063" cy="90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B:\2017\DOKUMENTASI\MONEV_SIJUNJUNG_15-17 JUNI 17\IMG_248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257" y="1272334"/>
            <a:ext cx="2477199" cy="135122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5536" y="2740316"/>
            <a:ext cx="8352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/>
              <a:t>Disampaikan</a:t>
            </a:r>
            <a:r>
              <a:rPr lang="en-US" b="1" dirty="0" smtClean="0"/>
              <a:t> </a:t>
            </a:r>
            <a:r>
              <a:rPr lang="en-US" b="1" dirty="0" err="1" smtClean="0"/>
              <a:t>Oleh</a:t>
            </a:r>
            <a:r>
              <a:rPr lang="en-US" b="1" dirty="0" smtClean="0"/>
              <a:t> :</a:t>
            </a:r>
          </a:p>
          <a:p>
            <a:pPr algn="ctr"/>
            <a:r>
              <a:rPr lang="en-US" b="1" dirty="0" err="1" smtClean="0"/>
              <a:t>Ayub</a:t>
            </a:r>
            <a:r>
              <a:rPr lang="en-US" b="1" dirty="0" smtClean="0"/>
              <a:t>. A. </a:t>
            </a:r>
            <a:r>
              <a:rPr lang="en-US" b="1" dirty="0" err="1" smtClean="0"/>
              <a:t>Wamafma</a:t>
            </a:r>
            <a:r>
              <a:rPr lang="en-US" b="1" dirty="0" smtClean="0"/>
              <a:t>, SE</a:t>
            </a:r>
          </a:p>
          <a:p>
            <a:pPr algn="ctr"/>
            <a:r>
              <a:rPr lang="en-US" b="1" dirty="0" err="1" smtClean="0"/>
              <a:t>Kasie</a:t>
            </a:r>
            <a:r>
              <a:rPr lang="en-US" b="1" dirty="0" smtClean="0"/>
              <a:t>. Pembangunan </a:t>
            </a:r>
            <a:r>
              <a:rPr lang="en-US" b="1" dirty="0" err="1" smtClean="0"/>
              <a:t>Transmigrasi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95536" y="3867894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PADA RAPAT KOORDINASI TIM GUGUS TUGAS REFORMA AGRARIA</a:t>
            </a:r>
          </a:p>
          <a:p>
            <a:pPr algn="ctr"/>
            <a:r>
              <a:rPr lang="en-US" b="1" dirty="0" smtClean="0"/>
              <a:t>DI KABUPATEN MANOKWARI TAHUN </a:t>
            </a:r>
            <a:r>
              <a:rPr lang="en-US" b="1" dirty="0" smtClean="0"/>
              <a:t>2022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28" y="1707654"/>
            <a:ext cx="2553572" cy="16274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22"/>
          <a:stretch/>
        </p:blipFill>
        <p:spPr>
          <a:xfrm>
            <a:off x="3355939" y="1363774"/>
            <a:ext cx="2433517" cy="13118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917" y="2014272"/>
            <a:ext cx="2469173" cy="1311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5131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EEA0489F-3BC4-45A9-B327-88C3D4E05B62}"/>
              </a:ext>
            </a:extLst>
          </p:cNvPr>
          <p:cNvSpPr/>
          <p:nvPr/>
        </p:nvSpPr>
        <p:spPr>
          <a:xfrm>
            <a:off x="4405516" y="1824130"/>
            <a:ext cx="1512950" cy="1512950"/>
          </a:xfrm>
          <a:custGeom>
            <a:avLst/>
            <a:gdLst>
              <a:gd name="connsiteX0" fmla="*/ 1008633 w 2017267"/>
              <a:gd name="connsiteY0" fmla="*/ 0 h 2017267"/>
              <a:gd name="connsiteX1" fmla="*/ 1091617 w 2017267"/>
              <a:gd name="connsiteY1" fmla="*/ 34373 h 2017267"/>
              <a:gd name="connsiteX2" fmla="*/ 1982894 w 2017267"/>
              <a:gd name="connsiteY2" fmla="*/ 925651 h 2017267"/>
              <a:gd name="connsiteX3" fmla="*/ 1982894 w 2017267"/>
              <a:gd name="connsiteY3" fmla="*/ 1091617 h 2017267"/>
              <a:gd name="connsiteX4" fmla="*/ 1091617 w 2017267"/>
              <a:gd name="connsiteY4" fmla="*/ 1982894 h 2017267"/>
              <a:gd name="connsiteX5" fmla="*/ 925651 w 2017267"/>
              <a:gd name="connsiteY5" fmla="*/ 1982894 h 2017267"/>
              <a:gd name="connsiteX6" fmla="*/ 34373 w 2017267"/>
              <a:gd name="connsiteY6" fmla="*/ 1091616 h 2017267"/>
              <a:gd name="connsiteX7" fmla="*/ 34373 w 2017267"/>
              <a:gd name="connsiteY7" fmla="*/ 925650 h 2017267"/>
              <a:gd name="connsiteX8" fmla="*/ 925650 w 2017267"/>
              <a:gd name="connsiteY8" fmla="*/ 34373 h 2017267"/>
              <a:gd name="connsiteX9" fmla="*/ 1008633 w 2017267"/>
              <a:gd name="connsiteY9" fmla="*/ 0 h 2017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7267" h="2017267">
                <a:moveTo>
                  <a:pt x="1008633" y="0"/>
                </a:moveTo>
                <a:cubicBezTo>
                  <a:pt x="1038667" y="0"/>
                  <a:pt x="1068701" y="11457"/>
                  <a:pt x="1091617" y="34373"/>
                </a:cubicBezTo>
                <a:lnTo>
                  <a:pt x="1982894" y="925651"/>
                </a:lnTo>
                <a:cubicBezTo>
                  <a:pt x="2028725" y="971481"/>
                  <a:pt x="2028725" y="1045787"/>
                  <a:pt x="1982894" y="1091617"/>
                </a:cubicBezTo>
                <a:lnTo>
                  <a:pt x="1091617" y="1982894"/>
                </a:lnTo>
                <a:cubicBezTo>
                  <a:pt x="1045787" y="2028725"/>
                  <a:pt x="971481" y="2028725"/>
                  <a:pt x="925651" y="1982894"/>
                </a:cubicBezTo>
                <a:lnTo>
                  <a:pt x="34373" y="1091616"/>
                </a:lnTo>
                <a:cubicBezTo>
                  <a:pt x="-11457" y="1045786"/>
                  <a:pt x="-11457" y="971481"/>
                  <a:pt x="34373" y="925650"/>
                </a:cubicBezTo>
                <a:lnTo>
                  <a:pt x="925650" y="34373"/>
                </a:lnTo>
                <a:cubicBezTo>
                  <a:pt x="948565" y="11457"/>
                  <a:pt x="978599" y="0"/>
                  <a:pt x="10086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538DE3FA-1169-47B7-A3E9-1C4EBC7BB88D}"/>
              </a:ext>
            </a:extLst>
          </p:cNvPr>
          <p:cNvSpPr txBox="1"/>
          <p:nvPr/>
        </p:nvSpPr>
        <p:spPr>
          <a:xfrm>
            <a:off x="399310" y="1348247"/>
            <a:ext cx="3930844" cy="1815878"/>
          </a:xfrm>
          <a:prstGeom prst="rect">
            <a:avLst/>
          </a:prstGeom>
          <a:noFill/>
        </p:spPr>
        <p:txBody>
          <a:bodyPr wrap="square" lIns="91436" tIns="45718" rIns="91436" bIns="45718" rtlCol="0" anchor="ctr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 err="1" smtClean="0"/>
              <a:t>Usulan</a:t>
            </a:r>
            <a:r>
              <a:rPr lang="en-US" sz="1600" dirty="0" smtClean="0"/>
              <a:t> </a:t>
            </a:r>
            <a:r>
              <a:rPr lang="en-US" sz="1600" dirty="0" err="1" smtClean="0"/>
              <a:t>dari</a:t>
            </a:r>
            <a:r>
              <a:rPr lang="en-US" sz="1600" dirty="0" smtClean="0"/>
              <a:t> </a:t>
            </a:r>
            <a:r>
              <a:rPr lang="en-US" sz="1600" dirty="0" err="1" smtClean="0"/>
              <a:t>Masyarkat</a:t>
            </a:r>
            <a:endParaRPr lang="en-US" sz="1600" dirty="0" smtClean="0"/>
          </a:p>
          <a:p>
            <a:pPr marL="342900" indent="-342900">
              <a:buAutoNum type="arabicPeriod"/>
            </a:pPr>
            <a:r>
              <a:rPr lang="en-US" sz="1600" dirty="0" err="1" smtClean="0"/>
              <a:t>Identifkasi</a:t>
            </a:r>
            <a:r>
              <a:rPr lang="en-US" sz="1600" dirty="0" smtClean="0"/>
              <a:t> </a:t>
            </a:r>
            <a:r>
              <a:rPr lang="en-US" sz="1600" dirty="0" err="1" smtClean="0"/>
              <a:t>lahan</a:t>
            </a:r>
            <a:r>
              <a:rPr lang="en-US" sz="1600" dirty="0" smtClean="0"/>
              <a:t>/</a:t>
            </a:r>
            <a:r>
              <a:rPr lang="en-US" sz="1600" dirty="0" err="1" smtClean="0"/>
              <a:t>tanah</a:t>
            </a:r>
            <a:endParaRPr lang="en-US" sz="1600" dirty="0" smtClean="0"/>
          </a:p>
          <a:p>
            <a:pPr marL="342900" indent="-342900">
              <a:buAutoNum type="arabicPeriod"/>
            </a:pPr>
            <a:r>
              <a:rPr lang="en-US" sz="1600" dirty="0" err="1" smtClean="0"/>
              <a:t>Pembuatan</a:t>
            </a:r>
            <a:r>
              <a:rPr lang="en-US" sz="1600" dirty="0" smtClean="0"/>
              <a:t> </a:t>
            </a:r>
            <a:r>
              <a:rPr lang="en-US" sz="1600" dirty="0" err="1" smtClean="0"/>
              <a:t>Dokumen</a:t>
            </a:r>
            <a:endParaRPr lang="en-US" sz="1600" dirty="0" smtClean="0"/>
          </a:p>
          <a:p>
            <a:pPr marL="342900" indent="-342900">
              <a:buAutoNum type="arabicPeriod"/>
            </a:pPr>
            <a:r>
              <a:rPr lang="en-US" sz="1600" dirty="0" err="1" smtClean="0"/>
              <a:t>Kawasan</a:t>
            </a:r>
            <a:r>
              <a:rPr lang="en-US" sz="1600" dirty="0" smtClean="0"/>
              <a:t> </a:t>
            </a:r>
            <a:r>
              <a:rPr lang="en-US" sz="1600" dirty="0" err="1" smtClean="0"/>
              <a:t>Transmigrasi</a:t>
            </a:r>
            <a:endParaRPr lang="en-US" sz="1600" dirty="0"/>
          </a:p>
          <a:p>
            <a:pPr marL="628650" indent="-285750">
              <a:buFont typeface="Arial" pitchFamily="34" charset="0"/>
              <a:buChar char="•"/>
            </a:pPr>
            <a:r>
              <a:rPr lang="en-US" sz="1600" dirty="0" err="1" smtClean="0"/>
              <a:t>Satuan</a:t>
            </a:r>
            <a:r>
              <a:rPr lang="en-US" sz="1600" dirty="0" smtClean="0"/>
              <a:t> </a:t>
            </a:r>
            <a:r>
              <a:rPr lang="en-US" sz="1600" dirty="0" err="1" smtClean="0"/>
              <a:t>Kawasan</a:t>
            </a:r>
            <a:r>
              <a:rPr lang="en-US" sz="1600" dirty="0" smtClean="0"/>
              <a:t> </a:t>
            </a:r>
            <a:r>
              <a:rPr lang="en-US" sz="1600" dirty="0" err="1" smtClean="0"/>
              <a:t>Permukiman</a:t>
            </a:r>
            <a:r>
              <a:rPr lang="en-US" sz="1600" dirty="0" smtClean="0"/>
              <a:t> (RSKP)</a:t>
            </a:r>
          </a:p>
          <a:p>
            <a:pPr marL="628650" indent="-285750">
              <a:buFont typeface="Arial" pitchFamily="34" charset="0"/>
              <a:buChar char="•"/>
            </a:pPr>
            <a:r>
              <a:rPr lang="en-US" sz="1600" dirty="0" err="1" smtClean="0"/>
              <a:t>Rencana</a:t>
            </a:r>
            <a:r>
              <a:rPr lang="en-US" sz="1600" dirty="0" smtClean="0"/>
              <a:t> </a:t>
            </a:r>
            <a:r>
              <a:rPr lang="en-US" sz="1600" dirty="0" err="1" smtClean="0"/>
              <a:t>Teknis</a:t>
            </a:r>
            <a:r>
              <a:rPr lang="en-US" sz="1600" dirty="0" smtClean="0"/>
              <a:t> </a:t>
            </a:r>
            <a:r>
              <a:rPr lang="en-US" sz="1600" dirty="0" err="1" smtClean="0"/>
              <a:t>Satuan</a:t>
            </a:r>
            <a:r>
              <a:rPr lang="en-US" sz="1600" dirty="0" smtClean="0"/>
              <a:t> </a:t>
            </a:r>
            <a:r>
              <a:rPr lang="en-US" sz="1600" dirty="0" err="1" smtClean="0"/>
              <a:t>Permukiman</a:t>
            </a:r>
            <a:r>
              <a:rPr lang="en-US" sz="1600" dirty="0" smtClean="0"/>
              <a:t> (RTSP) </a:t>
            </a:r>
            <a:r>
              <a:rPr lang="en-US" sz="1600" dirty="0" err="1" smtClean="0"/>
              <a:t>dan</a:t>
            </a:r>
            <a:r>
              <a:rPr lang="en-US" sz="1600" dirty="0" smtClean="0"/>
              <a:t> </a:t>
            </a:r>
            <a:r>
              <a:rPr lang="en-US" sz="1600" dirty="0" err="1" smtClean="0"/>
              <a:t>Rencana</a:t>
            </a:r>
            <a:r>
              <a:rPr lang="en-US" sz="1600" dirty="0" smtClean="0"/>
              <a:t> </a:t>
            </a:r>
            <a:r>
              <a:rPr lang="en-US" sz="1600" dirty="0" err="1" smtClean="0"/>
              <a:t>Teknis</a:t>
            </a:r>
            <a:r>
              <a:rPr lang="en-US" sz="1600" dirty="0" smtClean="0"/>
              <a:t> </a:t>
            </a:r>
            <a:r>
              <a:rPr lang="en-US" sz="1600" dirty="0" err="1" smtClean="0"/>
              <a:t>Jalan</a:t>
            </a:r>
            <a:r>
              <a:rPr lang="en-US" sz="1600" dirty="0" smtClean="0"/>
              <a:t> (RTJ)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689F9284-2606-498F-AE3A-3AC582BC983F}"/>
              </a:ext>
            </a:extLst>
          </p:cNvPr>
          <p:cNvSpPr/>
          <p:nvPr/>
        </p:nvSpPr>
        <p:spPr>
          <a:xfrm>
            <a:off x="1701864" y="3835078"/>
            <a:ext cx="34289" cy="7543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75016400-641D-4073-B283-49CEF8F7F7B8}"/>
              </a:ext>
            </a:extLst>
          </p:cNvPr>
          <p:cNvSpPr/>
          <p:nvPr/>
        </p:nvSpPr>
        <p:spPr>
          <a:xfrm>
            <a:off x="3148804" y="3826611"/>
            <a:ext cx="34289" cy="7543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96C57E8E-9554-4696-A433-5042F14E7ED6}"/>
              </a:ext>
            </a:extLst>
          </p:cNvPr>
          <p:cNvSpPr txBox="1"/>
          <p:nvPr/>
        </p:nvSpPr>
        <p:spPr>
          <a:xfrm>
            <a:off x="506653" y="4157975"/>
            <a:ext cx="1113031" cy="311619"/>
          </a:xfrm>
          <a:prstGeom prst="rect">
            <a:avLst/>
          </a:prstGeom>
          <a:noFill/>
        </p:spPr>
        <p:txBody>
          <a:bodyPr wrap="square" lIns="107994" tIns="45718" rIns="107994" bIns="45718" rtlCol="0">
            <a:spAutoFit/>
          </a:bodyPr>
          <a:lstStyle/>
          <a:p>
            <a:pPr algn="ctr"/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Pertanahan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B47894DC-A4A7-4715-A9E3-D7A2227866F6}"/>
              </a:ext>
            </a:extLst>
          </p:cNvPr>
          <p:cNvSpPr txBox="1"/>
          <p:nvPr/>
        </p:nvSpPr>
        <p:spPr>
          <a:xfrm>
            <a:off x="1885963" y="4157975"/>
            <a:ext cx="1173881" cy="311619"/>
          </a:xfrm>
          <a:prstGeom prst="rect">
            <a:avLst/>
          </a:prstGeom>
          <a:noFill/>
        </p:spPr>
        <p:txBody>
          <a:bodyPr wrap="square" lIns="107994" tIns="45718" rIns="107994" bIns="45718" rtlCol="0">
            <a:spAutoFit/>
          </a:bodyPr>
          <a:lstStyle/>
          <a:p>
            <a:pPr algn="ctr"/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Perencanaan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642E80C1-0742-4803-968A-1566C7E975C6}"/>
              </a:ext>
            </a:extLst>
          </p:cNvPr>
          <p:cNvSpPr txBox="1"/>
          <p:nvPr/>
        </p:nvSpPr>
        <p:spPr>
          <a:xfrm>
            <a:off x="3203850" y="4157975"/>
            <a:ext cx="1311118" cy="311619"/>
          </a:xfrm>
          <a:prstGeom prst="rect">
            <a:avLst/>
          </a:prstGeom>
          <a:noFill/>
        </p:spPr>
        <p:txBody>
          <a:bodyPr wrap="square" lIns="107994" tIns="45718" rIns="107994" bIns="45718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Pembangunan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370E4C25-8672-4CCA-AF2C-15F62AAEE6B3}"/>
              </a:ext>
            </a:extLst>
          </p:cNvPr>
          <p:cNvSpPr txBox="1"/>
          <p:nvPr/>
        </p:nvSpPr>
        <p:spPr>
          <a:xfrm>
            <a:off x="410556" y="195389"/>
            <a:ext cx="5230853" cy="830993"/>
          </a:xfrm>
          <a:prstGeom prst="rect">
            <a:avLst/>
          </a:prstGeom>
          <a:noFill/>
        </p:spPr>
        <p:txBody>
          <a:bodyPr wrap="square" lIns="91436" tIns="45718" rIns="91436" bIns="45718" rtlCol="0" anchor="ctr">
            <a:sp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+mj-lt"/>
                <a:cs typeface="Arial" pitchFamily="34" charset="0"/>
              </a:rPr>
              <a:t>PRESEDUR PEMBANGUNAN SATUAN PERMUKIMAN</a:t>
            </a:r>
            <a:endParaRPr lang="en-US" altLang="ko-KR" sz="2400" b="1" dirty="0">
              <a:solidFill>
                <a:srgbClr val="002060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2" name="Graphic 175">
            <a:extLst>
              <a:ext uri="{FF2B5EF4-FFF2-40B4-BE49-F238E27FC236}">
                <a16:creationId xmlns="" xmlns:a16="http://schemas.microsoft.com/office/drawing/2014/main" id="{6FCC8A17-487C-490A-8FA9-80DC8220FADF}"/>
              </a:ext>
            </a:extLst>
          </p:cNvPr>
          <p:cNvGrpSpPr/>
          <p:nvPr/>
        </p:nvGrpSpPr>
        <p:grpSpPr>
          <a:xfrm>
            <a:off x="4683037" y="2066485"/>
            <a:ext cx="957906" cy="831662"/>
            <a:chOff x="2146486" y="0"/>
            <a:chExt cx="7899028" cy="6858000"/>
          </a:xfrm>
          <a:solidFill>
            <a:schemeClr val="bg1"/>
          </a:solidFill>
        </p:grpSpPr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214F78C4-6516-4EB9-9EB4-C03B4487F5D7}"/>
                </a:ext>
              </a:extLst>
            </p:cNvPr>
            <p:cNvSpPr/>
            <p:nvPr/>
          </p:nvSpPr>
          <p:spPr>
            <a:xfrm>
              <a:off x="6155623" y="3992433"/>
              <a:ext cx="125915" cy="2863070"/>
            </a:xfrm>
            <a:custGeom>
              <a:avLst/>
              <a:gdLst>
                <a:gd name="connsiteX0" fmla="*/ 32608 w 125915"/>
                <a:gd name="connsiteY0" fmla="*/ 0 h 2863070"/>
                <a:gd name="connsiteX1" fmla="*/ 124839 w 125915"/>
                <a:gd name="connsiteY1" fmla="*/ 147022 h 2863070"/>
                <a:gd name="connsiteX2" fmla="*/ 31695 w 125915"/>
                <a:gd name="connsiteY2" fmla="*/ 2832692 h 2863070"/>
                <a:gd name="connsiteX3" fmla="*/ 13431 w 125915"/>
                <a:gd name="connsiteY3" fmla="*/ 2862827 h 2863070"/>
                <a:gd name="connsiteX4" fmla="*/ 2473 w 125915"/>
                <a:gd name="connsiteY4" fmla="*/ 2831779 h 2863070"/>
                <a:gd name="connsiteX5" fmla="*/ 45392 w 125915"/>
                <a:gd name="connsiteY5" fmla="*/ 52051 h 2863070"/>
                <a:gd name="connsiteX6" fmla="*/ 32608 w 125915"/>
                <a:gd name="connsiteY6" fmla="*/ 0 h 286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915" h="2863070">
                  <a:moveTo>
                    <a:pt x="32608" y="0"/>
                  </a:moveTo>
                  <a:cubicBezTo>
                    <a:pt x="110228" y="28308"/>
                    <a:pt x="131232" y="74881"/>
                    <a:pt x="124839" y="147022"/>
                  </a:cubicBezTo>
                  <a:cubicBezTo>
                    <a:pt x="89225" y="594482"/>
                    <a:pt x="44479" y="2761463"/>
                    <a:pt x="31695" y="2832692"/>
                  </a:cubicBezTo>
                  <a:cubicBezTo>
                    <a:pt x="29868" y="2844563"/>
                    <a:pt x="37174" y="2865566"/>
                    <a:pt x="13431" y="2862827"/>
                  </a:cubicBezTo>
                  <a:cubicBezTo>
                    <a:pt x="-5746" y="2860088"/>
                    <a:pt x="3386" y="2842737"/>
                    <a:pt x="2473" y="2831779"/>
                  </a:cubicBezTo>
                  <a:cubicBezTo>
                    <a:pt x="-12138" y="2650056"/>
                    <a:pt x="42653" y="156154"/>
                    <a:pt x="45392" y="52051"/>
                  </a:cubicBezTo>
                  <a:cubicBezTo>
                    <a:pt x="46306" y="36527"/>
                    <a:pt x="38087" y="20090"/>
                    <a:pt x="32608" y="0"/>
                  </a:cubicBezTo>
                  <a:close/>
                </a:path>
              </a:pathLst>
            </a:custGeom>
            <a:grpFill/>
            <a:ln w="9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="" xmlns:a16="http://schemas.microsoft.com/office/drawing/2014/main" id="{4EB4E189-0362-4F59-9F15-5E1F132B60BA}"/>
                </a:ext>
              </a:extLst>
            </p:cNvPr>
            <p:cNvSpPr/>
            <p:nvPr/>
          </p:nvSpPr>
          <p:spPr>
            <a:xfrm>
              <a:off x="9324136" y="2514686"/>
              <a:ext cx="538609" cy="612050"/>
            </a:xfrm>
            <a:custGeom>
              <a:avLst/>
              <a:gdLst>
                <a:gd name="connsiteX0" fmla="*/ 526870 w 538609"/>
                <a:gd name="connsiteY0" fmla="*/ 612050 h 612050"/>
                <a:gd name="connsiteX1" fmla="*/ 52015 w 538609"/>
                <a:gd name="connsiteY1" fmla="*/ 126237 h 612050"/>
                <a:gd name="connsiteX2" fmla="*/ 6356 w 538609"/>
                <a:gd name="connsiteY2" fmla="*/ 15742 h 612050"/>
                <a:gd name="connsiteX3" fmla="*/ 26446 w 538609"/>
                <a:gd name="connsiteY3" fmla="*/ 218 h 612050"/>
                <a:gd name="connsiteX4" fmla="*/ 56581 w 538609"/>
                <a:gd name="connsiteY4" fmla="*/ 23047 h 612050"/>
                <a:gd name="connsiteX5" fmla="*/ 514998 w 538609"/>
                <a:gd name="connsiteY5" fmla="*/ 526211 h 612050"/>
                <a:gd name="connsiteX6" fmla="*/ 526870 w 538609"/>
                <a:gd name="connsiteY6" fmla="*/ 612050 h 61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8609" h="612050">
                  <a:moveTo>
                    <a:pt x="526870" y="612050"/>
                  </a:moveTo>
                  <a:cubicBezTo>
                    <a:pt x="432812" y="541735"/>
                    <a:pt x="101326" y="166417"/>
                    <a:pt x="52015" y="126237"/>
                  </a:cubicBezTo>
                  <a:cubicBezTo>
                    <a:pt x="5442" y="88797"/>
                    <a:pt x="-10081" y="50443"/>
                    <a:pt x="6356" y="15742"/>
                  </a:cubicBezTo>
                  <a:cubicBezTo>
                    <a:pt x="10008" y="8436"/>
                    <a:pt x="11835" y="-1608"/>
                    <a:pt x="26446" y="218"/>
                  </a:cubicBezTo>
                  <a:cubicBezTo>
                    <a:pt x="41057" y="2044"/>
                    <a:pt x="48362" y="13916"/>
                    <a:pt x="56581" y="23047"/>
                  </a:cubicBezTo>
                  <a:cubicBezTo>
                    <a:pt x="145160" y="126237"/>
                    <a:pt x="469339" y="455896"/>
                    <a:pt x="514998" y="526211"/>
                  </a:cubicBezTo>
                  <a:cubicBezTo>
                    <a:pt x="541480" y="569131"/>
                    <a:pt x="546046" y="578263"/>
                    <a:pt x="526870" y="612050"/>
                  </a:cubicBezTo>
                  <a:close/>
                </a:path>
              </a:pathLst>
            </a:custGeom>
            <a:grpFill/>
            <a:ln w="9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="" xmlns:a16="http://schemas.microsoft.com/office/drawing/2014/main" id="{F6605460-6125-4F6E-BCB3-E9A1FA194D46}"/>
                </a:ext>
              </a:extLst>
            </p:cNvPr>
            <p:cNvSpPr/>
            <p:nvPr/>
          </p:nvSpPr>
          <p:spPr>
            <a:xfrm>
              <a:off x="2147189" y="1564281"/>
              <a:ext cx="3441828" cy="5269425"/>
            </a:xfrm>
            <a:custGeom>
              <a:avLst/>
              <a:gdLst>
                <a:gd name="connsiteX0" fmla="*/ 2120620 w 3441828"/>
                <a:gd name="connsiteY0" fmla="*/ 2985194 h 5269425"/>
                <a:gd name="connsiteX1" fmla="*/ 2147102 w 3441828"/>
                <a:gd name="connsiteY1" fmla="*/ 2973322 h 5269425"/>
                <a:gd name="connsiteX2" fmla="*/ 2122446 w 3441828"/>
                <a:gd name="connsiteY2" fmla="*/ 2778814 h 5269425"/>
                <a:gd name="connsiteX3" fmla="*/ 2098703 w 3441828"/>
                <a:gd name="connsiteY3" fmla="*/ 2753245 h 5269425"/>
                <a:gd name="connsiteX4" fmla="*/ 1244878 w 3441828"/>
                <a:gd name="connsiteY4" fmla="*/ 2348705 h 5269425"/>
                <a:gd name="connsiteX5" fmla="*/ 1212916 w 3441828"/>
                <a:gd name="connsiteY5" fmla="*/ 2337747 h 5269425"/>
                <a:gd name="connsiteX6" fmla="*/ 1201958 w 3441828"/>
                <a:gd name="connsiteY6" fmla="*/ 2374274 h 5269425"/>
                <a:gd name="connsiteX7" fmla="*/ 1258575 w 3441828"/>
                <a:gd name="connsiteY7" fmla="*/ 2743200 h 5269425"/>
                <a:gd name="connsiteX8" fmla="*/ 1342588 w 3441828"/>
                <a:gd name="connsiteY8" fmla="*/ 3144087 h 5269425"/>
                <a:gd name="connsiteX9" fmla="*/ 1480479 w 3441828"/>
                <a:gd name="connsiteY9" fmla="*/ 3639032 h 5269425"/>
                <a:gd name="connsiteX10" fmla="*/ 1749867 w 3441828"/>
                <a:gd name="connsiteY10" fmla="*/ 4316614 h 5269425"/>
                <a:gd name="connsiteX11" fmla="*/ 2119706 w 3441828"/>
                <a:gd name="connsiteY11" fmla="*/ 4950362 h 5269425"/>
                <a:gd name="connsiteX12" fmla="*/ 2141623 w 3441828"/>
                <a:gd name="connsiteY12" fmla="*/ 4991456 h 5269425"/>
                <a:gd name="connsiteX13" fmla="*/ 2018343 w 3441828"/>
                <a:gd name="connsiteY13" fmla="*/ 4953102 h 5269425"/>
                <a:gd name="connsiteX14" fmla="*/ 911566 w 3441828"/>
                <a:gd name="connsiteY14" fmla="*/ 4362273 h 5269425"/>
                <a:gd name="connsiteX15" fmla="*/ 791026 w 3441828"/>
                <a:gd name="connsiteY15" fmla="*/ 4273694 h 5269425"/>
                <a:gd name="connsiteX16" fmla="*/ 627566 w 3441828"/>
                <a:gd name="connsiteY16" fmla="*/ 4047225 h 5269425"/>
                <a:gd name="connsiteX17" fmla="*/ 247682 w 3441828"/>
                <a:gd name="connsiteY17" fmla="*/ 3253669 h 5269425"/>
                <a:gd name="connsiteX18" fmla="*/ 89702 w 3441828"/>
                <a:gd name="connsiteY18" fmla="*/ 2745940 h 5269425"/>
                <a:gd name="connsiteX19" fmla="*/ 4776 w 3441828"/>
                <a:gd name="connsiteY19" fmla="*/ 2359664 h 5269425"/>
                <a:gd name="connsiteX20" fmla="*/ 210 w 3441828"/>
                <a:gd name="connsiteY20" fmla="*/ 2323136 h 5269425"/>
                <a:gd name="connsiteX21" fmla="*/ 32171 w 3441828"/>
                <a:gd name="connsiteY21" fmla="*/ 2303959 h 5269425"/>
                <a:gd name="connsiteX22" fmla="*/ 230332 w 3441828"/>
                <a:gd name="connsiteY22" fmla="*/ 2353271 h 5269425"/>
                <a:gd name="connsiteX23" fmla="*/ 472325 w 3441828"/>
                <a:gd name="connsiteY23" fmla="*/ 2365142 h 5269425"/>
                <a:gd name="connsiteX24" fmla="*/ 691489 w 3441828"/>
                <a:gd name="connsiteY24" fmla="*/ 2343226 h 5269425"/>
                <a:gd name="connsiteX25" fmla="*/ 914306 w 3441828"/>
                <a:gd name="connsiteY25" fmla="*/ 2306699 h 5269425"/>
                <a:gd name="connsiteX26" fmla="*/ 1159038 w 3441828"/>
                <a:gd name="connsiteY26" fmla="*/ 2240037 h 5269425"/>
                <a:gd name="connsiteX27" fmla="*/ 1237572 w 3441828"/>
                <a:gd name="connsiteY27" fmla="*/ 2253734 h 5269425"/>
                <a:gd name="connsiteX28" fmla="*/ 2097790 w 3441828"/>
                <a:gd name="connsiteY28" fmla="*/ 2652795 h 5269425"/>
                <a:gd name="connsiteX29" fmla="*/ 2106009 w 3441828"/>
                <a:gd name="connsiteY29" fmla="*/ 2604396 h 5269425"/>
                <a:gd name="connsiteX30" fmla="*/ 2054870 w 3441828"/>
                <a:gd name="connsiteY30" fmla="*/ 1977953 h 5269425"/>
                <a:gd name="connsiteX31" fmla="*/ 2064915 w 3441828"/>
                <a:gd name="connsiteY31" fmla="*/ 1956037 h 5269425"/>
                <a:gd name="connsiteX32" fmla="*/ 2401880 w 3441828"/>
                <a:gd name="connsiteY32" fmla="*/ 1777053 h 5269425"/>
                <a:gd name="connsiteX33" fmla="*/ 2412838 w 3441828"/>
                <a:gd name="connsiteY33" fmla="*/ 1730481 h 5269425"/>
                <a:gd name="connsiteX34" fmla="*/ 2447539 w 3441828"/>
                <a:gd name="connsiteY34" fmla="*/ 417324 h 5269425"/>
                <a:gd name="connsiteX35" fmla="*/ 2552555 w 3441828"/>
                <a:gd name="connsiteY35" fmla="*/ 277607 h 5269425"/>
                <a:gd name="connsiteX36" fmla="*/ 2951616 w 3441828"/>
                <a:gd name="connsiteY36" fmla="*/ 31961 h 5269425"/>
                <a:gd name="connsiteX37" fmla="*/ 3007320 w 3441828"/>
                <a:gd name="connsiteY37" fmla="*/ 0 h 5269425"/>
                <a:gd name="connsiteX38" fmla="*/ 3013712 w 3441828"/>
                <a:gd name="connsiteY38" fmla="*/ 63010 h 5269425"/>
                <a:gd name="connsiteX39" fmla="*/ 2973532 w 3441828"/>
                <a:gd name="connsiteY39" fmla="*/ 1467484 h 5269425"/>
                <a:gd name="connsiteX40" fmla="*/ 3015538 w 3441828"/>
                <a:gd name="connsiteY40" fmla="*/ 1488487 h 5269425"/>
                <a:gd name="connsiteX41" fmla="*/ 3085853 w 3441828"/>
                <a:gd name="connsiteY41" fmla="*/ 1458352 h 5269425"/>
                <a:gd name="connsiteX42" fmla="*/ 3114162 w 3441828"/>
                <a:gd name="connsiteY42" fmla="*/ 2730415 h 5269425"/>
                <a:gd name="connsiteX43" fmla="*/ 3166213 w 3441828"/>
                <a:gd name="connsiteY43" fmla="*/ 3481051 h 5269425"/>
                <a:gd name="connsiteX44" fmla="*/ 3231963 w 3441828"/>
                <a:gd name="connsiteY44" fmla="*/ 4087405 h 5269425"/>
                <a:gd name="connsiteX45" fmla="*/ 3433776 w 3441828"/>
                <a:gd name="connsiteY45" fmla="*/ 5211532 h 5269425"/>
                <a:gd name="connsiteX46" fmla="*/ 3392683 w 3441828"/>
                <a:gd name="connsiteY46" fmla="*/ 5268150 h 5269425"/>
                <a:gd name="connsiteX47" fmla="*/ 2869429 w 3441828"/>
                <a:gd name="connsiteY47" fmla="*/ 5193269 h 5269425"/>
                <a:gd name="connsiteX48" fmla="*/ 2802767 w 3441828"/>
                <a:gd name="connsiteY48" fmla="*/ 5144870 h 5269425"/>
                <a:gd name="connsiteX49" fmla="*/ 2537031 w 3441828"/>
                <a:gd name="connsiteY49" fmla="*/ 4553128 h 5269425"/>
                <a:gd name="connsiteX50" fmla="*/ 2358047 w 3441828"/>
                <a:gd name="connsiteY50" fmla="*/ 3997913 h 5269425"/>
                <a:gd name="connsiteX51" fmla="*/ 2221070 w 3441828"/>
                <a:gd name="connsiteY51" fmla="*/ 3390646 h 5269425"/>
                <a:gd name="connsiteX52" fmla="*/ 2169931 w 3441828"/>
                <a:gd name="connsiteY52" fmla="*/ 3117605 h 5269425"/>
                <a:gd name="connsiteX53" fmla="*/ 2105096 w 3441828"/>
                <a:gd name="connsiteY53" fmla="*/ 3050943 h 5269425"/>
                <a:gd name="connsiteX54" fmla="*/ 1506048 w 3441828"/>
                <a:gd name="connsiteY54" fmla="*/ 2752332 h 5269425"/>
                <a:gd name="connsiteX55" fmla="*/ 1417469 w 3441828"/>
                <a:gd name="connsiteY55" fmla="*/ 2653708 h 5269425"/>
                <a:gd name="connsiteX56" fmla="*/ 1424775 w 3441828"/>
                <a:gd name="connsiteY56" fmla="*/ 2635445 h 5269425"/>
                <a:gd name="connsiteX57" fmla="*/ 2120620 w 3441828"/>
                <a:gd name="connsiteY57" fmla="*/ 2985194 h 5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441828" h="5269425">
                  <a:moveTo>
                    <a:pt x="2120620" y="2985194"/>
                  </a:moveTo>
                  <a:cubicBezTo>
                    <a:pt x="2152581" y="2997978"/>
                    <a:pt x="2148928" y="2993412"/>
                    <a:pt x="2147102" y="2973322"/>
                  </a:cubicBezTo>
                  <a:cubicBezTo>
                    <a:pt x="2140710" y="2908486"/>
                    <a:pt x="2131578" y="2843650"/>
                    <a:pt x="2122446" y="2778814"/>
                  </a:cubicBezTo>
                  <a:cubicBezTo>
                    <a:pt x="2120620" y="2758724"/>
                    <a:pt x="2123359" y="2763290"/>
                    <a:pt x="2098703" y="2753245"/>
                  </a:cubicBezTo>
                  <a:cubicBezTo>
                    <a:pt x="2009211" y="2721284"/>
                    <a:pt x="1273186" y="2365142"/>
                    <a:pt x="1244878" y="2348705"/>
                  </a:cubicBezTo>
                  <a:cubicBezTo>
                    <a:pt x="1234833" y="2342313"/>
                    <a:pt x="1226614" y="2331355"/>
                    <a:pt x="1212916" y="2337747"/>
                  </a:cubicBezTo>
                  <a:cubicBezTo>
                    <a:pt x="1197392" y="2345966"/>
                    <a:pt x="1200132" y="2360577"/>
                    <a:pt x="1201958" y="2374274"/>
                  </a:cubicBezTo>
                  <a:cubicBezTo>
                    <a:pt x="1220222" y="2497554"/>
                    <a:pt x="1236659" y="2620834"/>
                    <a:pt x="1258575" y="2743200"/>
                  </a:cubicBezTo>
                  <a:cubicBezTo>
                    <a:pt x="1282318" y="2877438"/>
                    <a:pt x="1311540" y="3010763"/>
                    <a:pt x="1342588" y="3144087"/>
                  </a:cubicBezTo>
                  <a:cubicBezTo>
                    <a:pt x="1381855" y="3311200"/>
                    <a:pt x="1427514" y="3475573"/>
                    <a:pt x="1480479" y="3639032"/>
                  </a:cubicBezTo>
                  <a:cubicBezTo>
                    <a:pt x="1555360" y="3870067"/>
                    <a:pt x="1643938" y="4096537"/>
                    <a:pt x="1749867" y="4316614"/>
                  </a:cubicBezTo>
                  <a:cubicBezTo>
                    <a:pt x="1856710" y="4537604"/>
                    <a:pt x="1976337" y="4751288"/>
                    <a:pt x="2119706" y="4950362"/>
                  </a:cubicBezTo>
                  <a:cubicBezTo>
                    <a:pt x="2127012" y="4961320"/>
                    <a:pt x="2132491" y="4974105"/>
                    <a:pt x="2141623" y="4991456"/>
                  </a:cubicBezTo>
                  <a:cubicBezTo>
                    <a:pt x="2093224" y="4987803"/>
                    <a:pt x="2055784" y="4967712"/>
                    <a:pt x="2018343" y="4953102"/>
                  </a:cubicBezTo>
                  <a:cubicBezTo>
                    <a:pt x="1624762" y="4802427"/>
                    <a:pt x="1253096" y="4610658"/>
                    <a:pt x="911566" y="4362273"/>
                  </a:cubicBezTo>
                  <a:cubicBezTo>
                    <a:pt x="871386" y="4333051"/>
                    <a:pt x="830293" y="4303829"/>
                    <a:pt x="791026" y="4273694"/>
                  </a:cubicBezTo>
                  <a:cubicBezTo>
                    <a:pt x="714319" y="4214337"/>
                    <a:pt x="675965" y="4126672"/>
                    <a:pt x="627566" y="4047225"/>
                  </a:cubicBezTo>
                  <a:cubicBezTo>
                    <a:pt x="475065" y="3795186"/>
                    <a:pt x="350872" y="3529450"/>
                    <a:pt x="247682" y="3253669"/>
                  </a:cubicBezTo>
                  <a:cubicBezTo>
                    <a:pt x="185586" y="3087470"/>
                    <a:pt x="133535" y="2918531"/>
                    <a:pt x="89702" y="2745940"/>
                  </a:cubicBezTo>
                  <a:cubicBezTo>
                    <a:pt x="56827" y="2618094"/>
                    <a:pt x="31258" y="2488422"/>
                    <a:pt x="4776" y="2359664"/>
                  </a:cubicBezTo>
                  <a:cubicBezTo>
                    <a:pt x="2036" y="2347792"/>
                    <a:pt x="1123" y="2335921"/>
                    <a:pt x="210" y="2323136"/>
                  </a:cubicBezTo>
                  <a:cubicBezTo>
                    <a:pt x="-1616" y="2296654"/>
                    <a:pt x="8429" y="2288435"/>
                    <a:pt x="32171" y="2303959"/>
                  </a:cubicBezTo>
                  <a:cubicBezTo>
                    <a:pt x="92441" y="2342313"/>
                    <a:pt x="162756" y="2343226"/>
                    <a:pt x="230332" y="2353271"/>
                  </a:cubicBezTo>
                  <a:cubicBezTo>
                    <a:pt x="310692" y="2365142"/>
                    <a:pt x="391052" y="2366969"/>
                    <a:pt x="472325" y="2365142"/>
                  </a:cubicBezTo>
                  <a:cubicBezTo>
                    <a:pt x="545380" y="2364230"/>
                    <a:pt x="618434" y="2352358"/>
                    <a:pt x="691489" y="2343226"/>
                  </a:cubicBezTo>
                  <a:cubicBezTo>
                    <a:pt x="766370" y="2333181"/>
                    <a:pt x="840338" y="2319483"/>
                    <a:pt x="914306" y="2306699"/>
                  </a:cubicBezTo>
                  <a:cubicBezTo>
                    <a:pt x="926177" y="2304873"/>
                    <a:pt x="1091463" y="2268345"/>
                    <a:pt x="1159038" y="2240037"/>
                  </a:cubicBezTo>
                  <a:cubicBezTo>
                    <a:pt x="1184608" y="2229078"/>
                    <a:pt x="1214743" y="2240037"/>
                    <a:pt x="1237572" y="2253734"/>
                  </a:cubicBezTo>
                  <a:cubicBezTo>
                    <a:pt x="1268620" y="2272911"/>
                    <a:pt x="2079526" y="2645490"/>
                    <a:pt x="2097790" y="2652795"/>
                  </a:cubicBezTo>
                  <a:cubicBezTo>
                    <a:pt x="2113314" y="2659187"/>
                    <a:pt x="2111488" y="2640924"/>
                    <a:pt x="2106009" y="2604396"/>
                  </a:cubicBezTo>
                  <a:cubicBezTo>
                    <a:pt x="2079526" y="2396191"/>
                    <a:pt x="2068568" y="2187072"/>
                    <a:pt x="2054870" y="1977953"/>
                  </a:cubicBezTo>
                  <a:cubicBezTo>
                    <a:pt x="2050305" y="1966995"/>
                    <a:pt x="2057610" y="1957863"/>
                    <a:pt x="2064915" y="1956037"/>
                  </a:cubicBezTo>
                  <a:cubicBezTo>
                    <a:pt x="2141623" y="1923162"/>
                    <a:pt x="2340697" y="1811754"/>
                    <a:pt x="2401880" y="1777053"/>
                  </a:cubicBezTo>
                  <a:cubicBezTo>
                    <a:pt x="2409185" y="1772487"/>
                    <a:pt x="2407359" y="1768834"/>
                    <a:pt x="2412838" y="1730481"/>
                  </a:cubicBezTo>
                  <a:cubicBezTo>
                    <a:pt x="2400967" y="1383471"/>
                    <a:pt x="2445713" y="508643"/>
                    <a:pt x="2447539" y="417324"/>
                  </a:cubicBezTo>
                  <a:cubicBezTo>
                    <a:pt x="2456671" y="312308"/>
                    <a:pt x="2460323" y="332398"/>
                    <a:pt x="2552555" y="277607"/>
                  </a:cubicBezTo>
                  <a:cubicBezTo>
                    <a:pt x="2558034" y="275781"/>
                    <a:pt x="2897738" y="67575"/>
                    <a:pt x="2951616" y="31961"/>
                  </a:cubicBezTo>
                  <a:cubicBezTo>
                    <a:pt x="2986317" y="9132"/>
                    <a:pt x="3000014" y="0"/>
                    <a:pt x="3007320" y="0"/>
                  </a:cubicBezTo>
                  <a:cubicBezTo>
                    <a:pt x="3018278" y="0"/>
                    <a:pt x="3014625" y="42006"/>
                    <a:pt x="3013712" y="63010"/>
                  </a:cubicBezTo>
                  <a:cubicBezTo>
                    <a:pt x="2982664" y="518688"/>
                    <a:pt x="2972619" y="1455613"/>
                    <a:pt x="2973532" y="1467484"/>
                  </a:cubicBezTo>
                  <a:cubicBezTo>
                    <a:pt x="2975358" y="1498532"/>
                    <a:pt x="2968966" y="1509491"/>
                    <a:pt x="3015538" y="1488487"/>
                  </a:cubicBezTo>
                  <a:cubicBezTo>
                    <a:pt x="3054805" y="1466571"/>
                    <a:pt x="3054805" y="1466571"/>
                    <a:pt x="3085853" y="1458352"/>
                  </a:cubicBezTo>
                  <a:cubicBezTo>
                    <a:pt x="3085853" y="1574327"/>
                    <a:pt x="3097725" y="2416281"/>
                    <a:pt x="3114162" y="2730415"/>
                  </a:cubicBezTo>
                  <a:cubicBezTo>
                    <a:pt x="3126947" y="2980628"/>
                    <a:pt x="3143384" y="3231753"/>
                    <a:pt x="3166213" y="3481051"/>
                  </a:cubicBezTo>
                  <a:cubicBezTo>
                    <a:pt x="3184477" y="3683778"/>
                    <a:pt x="3204567" y="3885591"/>
                    <a:pt x="3231963" y="4087405"/>
                  </a:cubicBezTo>
                  <a:cubicBezTo>
                    <a:pt x="3247487" y="4196987"/>
                    <a:pt x="3421904" y="5175918"/>
                    <a:pt x="3433776" y="5211532"/>
                  </a:cubicBezTo>
                  <a:cubicBezTo>
                    <a:pt x="3450213" y="5262670"/>
                    <a:pt x="3443821" y="5273629"/>
                    <a:pt x="3392683" y="5268150"/>
                  </a:cubicBezTo>
                  <a:cubicBezTo>
                    <a:pt x="3217352" y="5248973"/>
                    <a:pt x="3042934" y="5224317"/>
                    <a:pt x="2869429" y="5193269"/>
                  </a:cubicBezTo>
                  <a:cubicBezTo>
                    <a:pt x="2840207" y="5187790"/>
                    <a:pt x="2818291" y="5173179"/>
                    <a:pt x="2802767" y="5144870"/>
                  </a:cubicBezTo>
                  <a:cubicBezTo>
                    <a:pt x="2700490" y="4954015"/>
                    <a:pt x="2612825" y="4755854"/>
                    <a:pt x="2537031" y="4553128"/>
                  </a:cubicBezTo>
                  <a:cubicBezTo>
                    <a:pt x="2468542" y="4370492"/>
                    <a:pt x="2409185" y="4185115"/>
                    <a:pt x="2358047" y="3997913"/>
                  </a:cubicBezTo>
                  <a:cubicBezTo>
                    <a:pt x="2304169" y="3797926"/>
                    <a:pt x="2255771" y="3596112"/>
                    <a:pt x="2221070" y="3390646"/>
                  </a:cubicBezTo>
                  <a:cubicBezTo>
                    <a:pt x="2205546" y="3299328"/>
                    <a:pt x="2185456" y="3208923"/>
                    <a:pt x="2169931" y="3117605"/>
                  </a:cubicBezTo>
                  <a:cubicBezTo>
                    <a:pt x="2160800" y="3064640"/>
                    <a:pt x="2175411" y="3081991"/>
                    <a:pt x="2105096" y="3050943"/>
                  </a:cubicBezTo>
                  <a:cubicBezTo>
                    <a:pt x="2064915" y="3034505"/>
                    <a:pt x="1614716" y="2805297"/>
                    <a:pt x="1506048" y="2752332"/>
                  </a:cubicBezTo>
                  <a:cubicBezTo>
                    <a:pt x="1439385" y="2716718"/>
                    <a:pt x="1416556" y="2720371"/>
                    <a:pt x="1417469" y="2653708"/>
                  </a:cubicBezTo>
                  <a:cubicBezTo>
                    <a:pt x="1417469" y="2640924"/>
                    <a:pt x="1416556" y="2629965"/>
                    <a:pt x="1424775" y="2635445"/>
                  </a:cubicBezTo>
                  <a:cubicBezTo>
                    <a:pt x="1426601" y="2638184"/>
                    <a:pt x="2082266" y="2967843"/>
                    <a:pt x="2120620" y="2985194"/>
                  </a:cubicBezTo>
                  <a:close/>
                </a:path>
              </a:pathLst>
            </a:custGeom>
            <a:grpFill/>
            <a:ln w="9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30A48321-BEB7-47E4-9753-C8E499AAA6BC}"/>
                </a:ext>
              </a:extLst>
            </p:cNvPr>
            <p:cNvSpPr/>
            <p:nvPr/>
          </p:nvSpPr>
          <p:spPr>
            <a:xfrm>
              <a:off x="5332680" y="-136"/>
              <a:ext cx="2587097" cy="6850995"/>
            </a:xfrm>
            <a:custGeom>
              <a:avLst/>
              <a:gdLst>
                <a:gd name="connsiteX0" fmla="*/ 473840 w 2587097"/>
                <a:gd name="connsiteY0" fmla="*/ 69538 h 6850995"/>
                <a:gd name="connsiteX1" fmla="*/ 449184 w 2587097"/>
                <a:gd name="connsiteY1" fmla="*/ 127982 h 6850995"/>
                <a:gd name="connsiteX2" fmla="*/ 450098 w 2587097"/>
                <a:gd name="connsiteY2" fmla="*/ 432985 h 6850995"/>
                <a:gd name="connsiteX3" fmla="*/ 476580 w 2587097"/>
                <a:gd name="connsiteY3" fmla="*/ 463120 h 6850995"/>
                <a:gd name="connsiteX4" fmla="*/ 511281 w 2587097"/>
                <a:gd name="connsiteY4" fmla="*/ 478644 h 6850995"/>
                <a:gd name="connsiteX5" fmla="*/ 510367 w 2587097"/>
                <a:gd name="connsiteY5" fmla="*/ 505126 h 6850995"/>
                <a:gd name="connsiteX6" fmla="*/ 465622 w 2587097"/>
                <a:gd name="connsiteY6" fmla="*/ 3271156 h 6850995"/>
                <a:gd name="connsiteX7" fmla="*/ 435487 w 2587097"/>
                <a:gd name="connsiteY7" fmla="*/ 3288506 h 6850995"/>
                <a:gd name="connsiteX8" fmla="*/ 296683 w 2587097"/>
                <a:gd name="connsiteY8" fmla="*/ 3197188 h 6850995"/>
                <a:gd name="connsiteX9" fmla="*/ 257416 w 2587097"/>
                <a:gd name="connsiteY9" fmla="*/ 3118654 h 6850995"/>
                <a:gd name="connsiteX10" fmla="*/ 274766 w 2587097"/>
                <a:gd name="connsiteY10" fmla="*/ 1885858 h 6850995"/>
                <a:gd name="connsiteX11" fmla="*/ 172490 w 2587097"/>
                <a:gd name="connsiteY11" fmla="*/ 1737922 h 6850995"/>
                <a:gd name="connsiteX12" fmla="*/ 11770 w 2587097"/>
                <a:gd name="connsiteY12" fmla="*/ 1615556 h 6850995"/>
                <a:gd name="connsiteX13" fmla="*/ 812 w 2587097"/>
                <a:gd name="connsiteY13" fmla="*/ 1579028 h 6850995"/>
                <a:gd name="connsiteX14" fmla="*/ 26381 w 2587097"/>
                <a:gd name="connsiteY14" fmla="*/ 1150746 h 6850995"/>
                <a:gd name="connsiteX15" fmla="*/ 52863 w 2587097"/>
                <a:gd name="connsiteY15" fmla="*/ 823827 h 6850995"/>
                <a:gd name="connsiteX16" fmla="*/ 107654 w 2587097"/>
                <a:gd name="connsiteY16" fmla="*/ 729769 h 6850995"/>
                <a:gd name="connsiteX17" fmla="*/ 187101 w 2587097"/>
                <a:gd name="connsiteY17" fmla="*/ 589139 h 6850995"/>
                <a:gd name="connsiteX18" fmla="*/ 222715 w 2587097"/>
                <a:gd name="connsiteY18" fmla="*/ 194644 h 6850995"/>
                <a:gd name="connsiteX19" fmla="*/ 242805 w 2587097"/>
                <a:gd name="connsiteY19" fmla="*/ 160856 h 6850995"/>
                <a:gd name="connsiteX20" fmla="*/ 448271 w 2587097"/>
                <a:gd name="connsiteY20" fmla="*/ 12007 h 6850995"/>
                <a:gd name="connsiteX21" fmla="*/ 494843 w 2587097"/>
                <a:gd name="connsiteY21" fmla="*/ 12007 h 6850995"/>
                <a:gd name="connsiteX22" fmla="*/ 788888 w 2587097"/>
                <a:gd name="connsiteY22" fmla="*/ 453075 h 6850995"/>
                <a:gd name="connsiteX23" fmla="*/ 815371 w 2587097"/>
                <a:gd name="connsiteY23" fmla="*/ 522476 h 6850995"/>
                <a:gd name="connsiteX24" fmla="*/ 813544 w 2587097"/>
                <a:gd name="connsiteY24" fmla="*/ 933409 h 6850995"/>
                <a:gd name="connsiteX25" fmla="*/ 876554 w 2587097"/>
                <a:gd name="connsiteY25" fmla="*/ 1018335 h 6850995"/>
                <a:gd name="connsiteX26" fmla="*/ 987962 w 2587097"/>
                <a:gd name="connsiteY26" fmla="*/ 1168096 h 6850995"/>
                <a:gd name="connsiteX27" fmla="*/ 1017184 w 2587097"/>
                <a:gd name="connsiteY27" fmla="*/ 2662063 h 6850995"/>
                <a:gd name="connsiteX28" fmla="*/ 1074714 w 2587097"/>
                <a:gd name="connsiteY28" fmla="*/ 2695851 h 6850995"/>
                <a:gd name="connsiteX29" fmla="*/ 1283833 w 2587097"/>
                <a:gd name="connsiteY29" fmla="*/ 2578050 h 6850995"/>
                <a:gd name="connsiteX30" fmla="*/ 1324926 w 2587097"/>
                <a:gd name="connsiteY30" fmla="*/ 2573484 h 6850995"/>
                <a:gd name="connsiteX31" fmla="*/ 1913016 w 2587097"/>
                <a:gd name="connsiteY31" fmla="*/ 3115915 h 6850995"/>
                <a:gd name="connsiteX32" fmla="*/ 1939498 w 2587097"/>
                <a:gd name="connsiteY32" fmla="*/ 3184403 h 6850995"/>
                <a:gd name="connsiteX33" fmla="*/ 1923061 w 2587097"/>
                <a:gd name="connsiteY33" fmla="*/ 3790757 h 6850995"/>
                <a:gd name="connsiteX34" fmla="*/ 1952283 w 2587097"/>
                <a:gd name="connsiteY34" fmla="*/ 3809020 h 6850995"/>
                <a:gd name="connsiteX35" fmla="*/ 2548591 w 2587097"/>
                <a:gd name="connsiteY35" fmla="*/ 3588943 h 6850995"/>
                <a:gd name="connsiteX36" fmla="*/ 2586945 w 2587097"/>
                <a:gd name="connsiteY36" fmla="*/ 3623644 h 6850995"/>
                <a:gd name="connsiteX37" fmla="*/ 2562289 w 2587097"/>
                <a:gd name="connsiteY37" fmla="*/ 3946911 h 6850995"/>
                <a:gd name="connsiteX38" fmla="*/ 2463665 w 2587097"/>
                <a:gd name="connsiteY38" fmla="*/ 4723116 h 6850995"/>
                <a:gd name="connsiteX39" fmla="*/ 2336732 w 2587097"/>
                <a:gd name="connsiteY39" fmla="*/ 5355038 h 6850995"/>
                <a:gd name="connsiteX40" fmla="*/ 2117569 w 2587097"/>
                <a:gd name="connsiteY40" fmla="*/ 6083758 h 6850995"/>
                <a:gd name="connsiteX41" fmla="*/ 1848180 w 2587097"/>
                <a:gd name="connsiteY41" fmla="*/ 6689198 h 6850995"/>
                <a:gd name="connsiteX42" fmla="*/ 1753209 w 2587097"/>
                <a:gd name="connsiteY42" fmla="*/ 6759513 h 6850995"/>
                <a:gd name="connsiteX43" fmla="*/ 1002573 w 2587097"/>
                <a:gd name="connsiteY43" fmla="*/ 6849917 h 6850995"/>
                <a:gd name="connsiteX44" fmla="*/ 960567 w 2587097"/>
                <a:gd name="connsiteY44" fmla="*/ 6808824 h 6850995"/>
                <a:gd name="connsiteX45" fmla="*/ 1005312 w 2587097"/>
                <a:gd name="connsiteY45" fmla="*/ 6397892 h 6850995"/>
                <a:gd name="connsiteX46" fmla="*/ 1050972 w 2587097"/>
                <a:gd name="connsiteY46" fmla="*/ 5884684 h 6850995"/>
                <a:gd name="connsiteX47" fmla="*/ 1071975 w 2587097"/>
                <a:gd name="connsiteY47" fmla="*/ 5556851 h 6850995"/>
                <a:gd name="connsiteX48" fmla="*/ 1116721 w 2587097"/>
                <a:gd name="connsiteY48" fmla="*/ 4526782 h 6850995"/>
                <a:gd name="connsiteX49" fmla="*/ 1130419 w 2587097"/>
                <a:gd name="connsiteY49" fmla="*/ 4129547 h 6850995"/>
                <a:gd name="connsiteX50" fmla="*/ 1216258 w 2587097"/>
                <a:gd name="connsiteY50" fmla="*/ 4037316 h 6850995"/>
                <a:gd name="connsiteX51" fmla="*/ 1818045 w 2587097"/>
                <a:gd name="connsiteY51" fmla="*/ 3842808 h 6850995"/>
                <a:gd name="connsiteX52" fmla="*/ 1840874 w 2587097"/>
                <a:gd name="connsiteY52" fmla="*/ 3803541 h 6850995"/>
                <a:gd name="connsiteX53" fmla="*/ 1856399 w 2587097"/>
                <a:gd name="connsiteY53" fmla="*/ 3223670 h 6850995"/>
                <a:gd name="connsiteX54" fmla="*/ 1831743 w 2587097"/>
                <a:gd name="connsiteY54" fmla="*/ 3157921 h 6850995"/>
                <a:gd name="connsiteX55" fmla="*/ 1365106 w 2587097"/>
                <a:gd name="connsiteY55" fmla="*/ 2732378 h 6850995"/>
                <a:gd name="connsiteX56" fmla="*/ 1322187 w 2587097"/>
                <a:gd name="connsiteY56" fmla="*/ 2711375 h 6850995"/>
                <a:gd name="connsiteX57" fmla="*/ 1312142 w 2587097"/>
                <a:gd name="connsiteY57" fmla="*/ 2757034 h 6850995"/>
                <a:gd name="connsiteX58" fmla="*/ 1309402 w 2587097"/>
                <a:gd name="connsiteY58" fmla="*/ 3674782 h 6850995"/>
                <a:gd name="connsiteX59" fmla="*/ 1264656 w 2587097"/>
                <a:gd name="connsiteY59" fmla="*/ 3699438 h 6850995"/>
                <a:gd name="connsiteX60" fmla="*/ 1007139 w 2587097"/>
                <a:gd name="connsiteY60" fmla="*/ 3577072 h 6850995"/>
                <a:gd name="connsiteX61" fmla="*/ 938650 w 2587097"/>
                <a:gd name="connsiteY61" fmla="*/ 3478448 h 6850995"/>
                <a:gd name="connsiteX62" fmla="*/ 936824 w 2587097"/>
                <a:gd name="connsiteY62" fmla="*/ 1149833 h 6850995"/>
                <a:gd name="connsiteX63" fmla="*/ 829981 w 2587097"/>
                <a:gd name="connsiteY63" fmla="*/ 1053036 h 6850995"/>
                <a:gd name="connsiteX64" fmla="*/ 780669 w 2587097"/>
                <a:gd name="connsiteY64" fmla="*/ 963544 h 6850995"/>
                <a:gd name="connsiteX65" fmla="*/ 780669 w 2587097"/>
                <a:gd name="connsiteY65" fmla="*/ 548046 h 6850995"/>
                <a:gd name="connsiteX66" fmla="*/ 763319 w 2587097"/>
                <a:gd name="connsiteY66" fmla="*/ 488689 h 6850995"/>
                <a:gd name="connsiteX67" fmla="*/ 473840 w 2587097"/>
                <a:gd name="connsiteY67" fmla="*/ 69538 h 685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2587097" h="6850995">
                  <a:moveTo>
                    <a:pt x="473840" y="69538"/>
                  </a:moveTo>
                  <a:cubicBezTo>
                    <a:pt x="452837" y="39403"/>
                    <a:pt x="451011" y="112458"/>
                    <a:pt x="449184" y="127982"/>
                  </a:cubicBezTo>
                  <a:cubicBezTo>
                    <a:pt x="443705" y="238477"/>
                    <a:pt x="456490" y="331621"/>
                    <a:pt x="450098" y="432985"/>
                  </a:cubicBezTo>
                  <a:cubicBezTo>
                    <a:pt x="448271" y="463120"/>
                    <a:pt x="445532" y="463120"/>
                    <a:pt x="476580" y="463120"/>
                  </a:cubicBezTo>
                  <a:cubicBezTo>
                    <a:pt x="486625" y="463120"/>
                    <a:pt x="511281" y="464946"/>
                    <a:pt x="511281" y="478644"/>
                  </a:cubicBezTo>
                  <a:cubicBezTo>
                    <a:pt x="511281" y="491428"/>
                    <a:pt x="510367" y="494168"/>
                    <a:pt x="510367" y="505126"/>
                  </a:cubicBezTo>
                  <a:cubicBezTo>
                    <a:pt x="505802" y="576354"/>
                    <a:pt x="465622" y="3231889"/>
                    <a:pt x="465622" y="3271156"/>
                  </a:cubicBezTo>
                  <a:cubicBezTo>
                    <a:pt x="465622" y="3293072"/>
                    <a:pt x="464708" y="3310422"/>
                    <a:pt x="435487" y="3288506"/>
                  </a:cubicBezTo>
                  <a:cubicBezTo>
                    <a:pt x="390741" y="3255632"/>
                    <a:pt x="343255" y="3227323"/>
                    <a:pt x="296683" y="3197188"/>
                  </a:cubicBezTo>
                  <a:cubicBezTo>
                    <a:pt x="266548" y="3178924"/>
                    <a:pt x="257416" y="3154268"/>
                    <a:pt x="257416" y="3118654"/>
                  </a:cubicBezTo>
                  <a:cubicBezTo>
                    <a:pt x="261069" y="2707722"/>
                    <a:pt x="250110" y="2296790"/>
                    <a:pt x="274766" y="1885858"/>
                  </a:cubicBezTo>
                  <a:cubicBezTo>
                    <a:pt x="280246" y="1799106"/>
                    <a:pt x="219062" y="1778102"/>
                    <a:pt x="172490" y="1737922"/>
                  </a:cubicBezTo>
                  <a:cubicBezTo>
                    <a:pt x="121352" y="1693176"/>
                    <a:pt x="69300" y="1651170"/>
                    <a:pt x="11770" y="1615556"/>
                  </a:cubicBezTo>
                  <a:cubicBezTo>
                    <a:pt x="-2841" y="1606424"/>
                    <a:pt x="-102" y="1591813"/>
                    <a:pt x="812" y="1579028"/>
                  </a:cubicBezTo>
                  <a:cubicBezTo>
                    <a:pt x="9030" y="1436572"/>
                    <a:pt x="12683" y="1293203"/>
                    <a:pt x="26381" y="1150746"/>
                  </a:cubicBezTo>
                  <a:cubicBezTo>
                    <a:pt x="37339" y="1042077"/>
                    <a:pt x="40078" y="932495"/>
                    <a:pt x="52863" y="823827"/>
                  </a:cubicBezTo>
                  <a:cubicBezTo>
                    <a:pt x="58342" y="779994"/>
                    <a:pt x="72953" y="749859"/>
                    <a:pt x="107654" y="729769"/>
                  </a:cubicBezTo>
                  <a:cubicBezTo>
                    <a:pt x="164271" y="698721"/>
                    <a:pt x="184361" y="653975"/>
                    <a:pt x="187101" y="589139"/>
                  </a:cubicBezTo>
                  <a:cubicBezTo>
                    <a:pt x="193493" y="457640"/>
                    <a:pt x="210844" y="326142"/>
                    <a:pt x="222715" y="194644"/>
                  </a:cubicBezTo>
                  <a:cubicBezTo>
                    <a:pt x="224541" y="179120"/>
                    <a:pt x="231847" y="166335"/>
                    <a:pt x="242805" y="160856"/>
                  </a:cubicBezTo>
                  <a:cubicBezTo>
                    <a:pt x="328644" y="94194"/>
                    <a:pt x="373390" y="60406"/>
                    <a:pt x="448271" y="12007"/>
                  </a:cubicBezTo>
                  <a:cubicBezTo>
                    <a:pt x="471101" y="-2603"/>
                    <a:pt x="485712" y="-5343"/>
                    <a:pt x="494843" y="12007"/>
                  </a:cubicBezTo>
                  <a:cubicBezTo>
                    <a:pt x="516760" y="54014"/>
                    <a:pt x="701223" y="355364"/>
                    <a:pt x="788888" y="453075"/>
                  </a:cubicBezTo>
                  <a:cubicBezTo>
                    <a:pt x="807152" y="474078"/>
                    <a:pt x="814457" y="495081"/>
                    <a:pt x="815371" y="522476"/>
                  </a:cubicBezTo>
                  <a:cubicBezTo>
                    <a:pt x="817197" y="638451"/>
                    <a:pt x="811718" y="817434"/>
                    <a:pt x="813544" y="933409"/>
                  </a:cubicBezTo>
                  <a:cubicBezTo>
                    <a:pt x="814457" y="973589"/>
                    <a:pt x="821763" y="1000071"/>
                    <a:pt x="876554" y="1018335"/>
                  </a:cubicBezTo>
                  <a:cubicBezTo>
                    <a:pt x="1007139" y="1084997"/>
                    <a:pt x="986136" y="1032032"/>
                    <a:pt x="987962" y="1168096"/>
                  </a:cubicBezTo>
                  <a:cubicBezTo>
                    <a:pt x="994354" y="1618295"/>
                    <a:pt x="1018097" y="2211864"/>
                    <a:pt x="1017184" y="2662063"/>
                  </a:cubicBezTo>
                  <a:cubicBezTo>
                    <a:pt x="1017184" y="2716854"/>
                    <a:pt x="1021750" y="2717767"/>
                    <a:pt x="1074714" y="2695851"/>
                  </a:cubicBezTo>
                  <a:cubicBezTo>
                    <a:pt x="1149595" y="2664802"/>
                    <a:pt x="1214431" y="2617317"/>
                    <a:pt x="1283833" y="2578050"/>
                  </a:cubicBezTo>
                  <a:cubicBezTo>
                    <a:pt x="1297531" y="2569831"/>
                    <a:pt x="1313055" y="2560700"/>
                    <a:pt x="1324926" y="2573484"/>
                  </a:cubicBezTo>
                  <a:cubicBezTo>
                    <a:pt x="1363280" y="2617317"/>
                    <a:pt x="1877402" y="3086693"/>
                    <a:pt x="1913016" y="3115915"/>
                  </a:cubicBezTo>
                  <a:cubicBezTo>
                    <a:pt x="1935846" y="3135091"/>
                    <a:pt x="1939498" y="3157008"/>
                    <a:pt x="1939498" y="3184403"/>
                  </a:cubicBezTo>
                  <a:cubicBezTo>
                    <a:pt x="1942237" y="3371606"/>
                    <a:pt x="1921234" y="3776146"/>
                    <a:pt x="1923061" y="3790757"/>
                  </a:cubicBezTo>
                  <a:cubicBezTo>
                    <a:pt x="1923974" y="3817239"/>
                    <a:pt x="1923974" y="3817239"/>
                    <a:pt x="1952283" y="3809020"/>
                  </a:cubicBezTo>
                  <a:cubicBezTo>
                    <a:pt x="2014379" y="3789843"/>
                    <a:pt x="2517542" y="3587117"/>
                    <a:pt x="2548591" y="3588943"/>
                  </a:cubicBezTo>
                  <a:cubicBezTo>
                    <a:pt x="2574160" y="3590770"/>
                    <a:pt x="2588771" y="3593509"/>
                    <a:pt x="2586945" y="3623644"/>
                  </a:cubicBezTo>
                  <a:cubicBezTo>
                    <a:pt x="2578726" y="3731400"/>
                    <a:pt x="2573247" y="3839155"/>
                    <a:pt x="2562289" y="3946911"/>
                  </a:cubicBezTo>
                  <a:cubicBezTo>
                    <a:pt x="2548591" y="4092107"/>
                    <a:pt x="2480102" y="4609881"/>
                    <a:pt x="2463665" y="4723116"/>
                  </a:cubicBezTo>
                  <a:cubicBezTo>
                    <a:pt x="2446314" y="4837264"/>
                    <a:pt x="2359562" y="5257328"/>
                    <a:pt x="2336732" y="5355038"/>
                  </a:cubicBezTo>
                  <a:cubicBezTo>
                    <a:pt x="2313903" y="5455488"/>
                    <a:pt x="2169620" y="5942214"/>
                    <a:pt x="2117569" y="6083758"/>
                  </a:cubicBezTo>
                  <a:cubicBezTo>
                    <a:pt x="2040862" y="6291050"/>
                    <a:pt x="1951369" y="6492863"/>
                    <a:pt x="1848180" y="6689198"/>
                  </a:cubicBezTo>
                  <a:cubicBezTo>
                    <a:pt x="1826264" y="6731204"/>
                    <a:pt x="1797042" y="6752207"/>
                    <a:pt x="1753209" y="6759513"/>
                  </a:cubicBezTo>
                  <a:cubicBezTo>
                    <a:pt x="1639061" y="6776863"/>
                    <a:pt x="1138637" y="6838046"/>
                    <a:pt x="1002573" y="6849917"/>
                  </a:cubicBezTo>
                  <a:cubicBezTo>
                    <a:pt x="971525" y="6852657"/>
                    <a:pt x="956001" y="6853570"/>
                    <a:pt x="960567" y="6808824"/>
                  </a:cubicBezTo>
                  <a:cubicBezTo>
                    <a:pt x="973351" y="6671847"/>
                    <a:pt x="991615" y="6534870"/>
                    <a:pt x="1005312" y="6397892"/>
                  </a:cubicBezTo>
                  <a:cubicBezTo>
                    <a:pt x="1022663" y="6227128"/>
                    <a:pt x="1032708" y="6055449"/>
                    <a:pt x="1050972" y="5884684"/>
                  </a:cubicBezTo>
                  <a:cubicBezTo>
                    <a:pt x="1061930" y="5776015"/>
                    <a:pt x="1066496" y="5666433"/>
                    <a:pt x="1071975" y="5556851"/>
                  </a:cubicBezTo>
                  <a:cubicBezTo>
                    <a:pt x="1089325" y="5213495"/>
                    <a:pt x="1111242" y="4870138"/>
                    <a:pt x="1116721" y="4526782"/>
                  </a:cubicBezTo>
                  <a:cubicBezTo>
                    <a:pt x="1118547" y="4394370"/>
                    <a:pt x="1125853" y="4261959"/>
                    <a:pt x="1130419" y="4129547"/>
                  </a:cubicBezTo>
                  <a:cubicBezTo>
                    <a:pt x="1132245" y="4068364"/>
                    <a:pt x="1155988" y="4047361"/>
                    <a:pt x="1216258" y="4037316"/>
                  </a:cubicBezTo>
                  <a:cubicBezTo>
                    <a:pt x="1269222" y="4028184"/>
                    <a:pt x="1781518" y="3851027"/>
                    <a:pt x="1818045" y="3842808"/>
                  </a:cubicBezTo>
                  <a:cubicBezTo>
                    <a:pt x="1840874" y="3837329"/>
                    <a:pt x="1839961" y="3819978"/>
                    <a:pt x="1840874" y="3803541"/>
                  </a:cubicBezTo>
                  <a:cubicBezTo>
                    <a:pt x="1844527" y="3747837"/>
                    <a:pt x="1854572" y="3360648"/>
                    <a:pt x="1856399" y="3223670"/>
                  </a:cubicBezTo>
                  <a:cubicBezTo>
                    <a:pt x="1857312" y="3197188"/>
                    <a:pt x="1852746" y="3173445"/>
                    <a:pt x="1831743" y="3157921"/>
                  </a:cubicBezTo>
                  <a:cubicBezTo>
                    <a:pt x="1744990" y="3093998"/>
                    <a:pt x="1439987" y="2804519"/>
                    <a:pt x="1365106" y="2732378"/>
                  </a:cubicBezTo>
                  <a:cubicBezTo>
                    <a:pt x="1334971" y="2705896"/>
                    <a:pt x="1328579" y="2704983"/>
                    <a:pt x="1322187" y="2711375"/>
                  </a:cubicBezTo>
                  <a:cubicBezTo>
                    <a:pt x="1315794" y="2715941"/>
                    <a:pt x="1312142" y="2719593"/>
                    <a:pt x="1312142" y="2757034"/>
                  </a:cubicBezTo>
                  <a:cubicBezTo>
                    <a:pt x="1311229" y="3062950"/>
                    <a:pt x="1310315" y="3368866"/>
                    <a:pt x="1309402" y="3674782"/>
                  </a:cubicBezTo>
                  <a:cubicBezTo>
                    <a:pt x="1307576" y="3714962"/>
                    <a:pt x="1314881" y="3724094"/>
                    <a:pt x="1264656" y="3699438"/>
                  </a:cubicBezTo>
                  <a:cubicBezTo>
                    <a:pt x="1176078" y="3664737"/>
                    <a:pt x="1103023" y="3619078"/>
                    <a:pt x="1007139" y="3577072"/>
                  </a:cubicBezTo>
                  <a:cubicBezTo>
                    <a:pt x="935911" y="3546023"/>
                    <a:pt x="939563" y="3556982"/>
                    <a:pt x="938650" y="3478448"/>
                  </a:cubicBezTo>
                  <a:cubicBezTo>
                    <a:pt x="948695" y="2714114"/>
                    <a:pt x="939563" y="1914167"/>
                    <a:pt x="936824" y="1149833"/>
                  </a:cubicBezTo>
                  <a:cubicBezTo>
                    <a:pt x="936824" y="1079518"/>
                    <a:pt x="922213" y="1105087"/>
                    <a:pt x="829981" y="1053036"/>
                  </a:cubicBezTo>
                  <a:cubicBezTo>
                    <a:pt x="793454" y="1032945"/>
                    <a:pt x="779756" y="1007376"/>
                    <a:pt x="780669" y="963544"/>
                  </a:cubicBezTo>
                  <a:cubicBezTo>
                    <a:pt x="784322" y="849396"/>
                    <a:pt x="780669" y="662193"/>
                    <a:pt x="780669" y="548046"/>
                  </a:cubicBezTo>
                  <a:cubicBezTo>
                    <a:pt x="780669" y="526129"/>
                    <a:pt x="776104" y="507866"/>
                    <a:pt x="763319" y="488689"/>
                  </a:cubicBezTo>
                  <a:cubicBezTo>
                    <a:pt x="724965" y="432985"/>
                    <a:pt x="532284" y="174554"/>
                    <a:pt x="473840" y="69538"/>
                  </a:cubicBezTo>
                  <a:close/>
                </a:path>
              </a:pathLst>
            </a:custGeom>
            <a:grpFill/>
            <a:ln w="9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="" xmlns:a16="http://schemas.microsoft.com/office/drawing/2014/main" id="{1F661F3E-7FAE-435C-9FCF-3F4EE0886B0F}"/>
                </a:ext>
              </a:extLst>
            </p:cNvPr>
            <p:cNvSpPr/>
            <p:nvPr/>
          </p:nvSpPr>
          <p:spPr>
            <a:xfrm>
              <a:off x="8226040" y="1809529"/>
              <a:ext cx="1823325" cy="4488689"/>
            </a:xfrm>
            <a:custGeom>
              <a:avLst/>
              <a:gdLst>
                <a:gd name="connsiteX0" fmla="*/ 857892 w 1823325"/>
                <a:gd name="connsiteY0" fmla="*/ 398 h 4488689"/>
                <a:gd name="connsiteX1" fmla="*/ 951037 w 1823325"/>
                <a:gd name="connsiteY1" fmla="*/ 73453 h 4488689"/>
                <a:gd name="connsiteX2" fmla="*/ 1771075 w 1823325"/>
                <a:gd name="connsiteY2" fmla="*/ 1149182 h 4488689"/>
                <a:gd name="connsiteX3" fmla="*/ 1823126 w 1823325"/>
                <a:gd name="connsiteY3" fmla="*/ 1287986 h 4488689"/>
                <a:gd name="connsiteX4" fmla="*/ 1753724 w 1823325"/>
                <a:gd name="connsiteY4" fmla="*/ 2050493 h 4488689"/>
                <a:gd name="connsiteX5" fmla="*/ 1596657 w 1823325"/>
                <a:gd name="connsiteY5" fmla="*/ 2727161 h 4488689"/>
                <a:gd name="connsiteX6" fmla="*/ 1220426 w 1823325"/>
                <a:gd name="connsiteY6" fmla="*/ 3625733 h 4488689"/>
                <a:gd name="connsiteX7" fmla="*/ 1041442 w 1823325"/>
                <a:gd name="connsiteY7" fmla="*/ 3931649 h 4488689"/>
                <a:gd name="connsiteX8" fmla="*/ 923642 w 1823325"/>
                <a:gd name="connsiteY8" fmla="*/ 4037578 h 4488689"/>
                <a:gd name="connsiteX9" fmla="*/ 913596 w 1823325"/>
                <a:gd name="connsiteY9" fmla="*/ 4029359 h 4488689"/>
                <a:gd name="connsiteX10" fmla="*/ 1006741 w 1823325"/>
                <a:gd name="connsiteY10" fmla="*/ 3884163 h 4488689"/>
                <a:gd name="connsiteX11" fmla="*/ 1385712 w 1823325"/>
                <a:gd name="connsiteY11" fmla="*/ 3116177 h 4488689"/>
                <a:gd name="connsiteX12" fmla="*/ 1564695 w 1823325"/>
                <a:gd name="connsiteY12" fmla="*/ 2572833 h 4488689"/>
                <a:gd name="connsiteX13" fmla="*/ 1665145 w 1823325"/>
                <a:gd name="connsiteY13" fmla="*/ 2106197 h 4488689"/>
                <a:gd name="connsiteX14" fmla="*/ 1755551 w 1823325"/>
                <a:gd name="connsiteY14" fmla="*/ 1313555 h 4488689"/>
                <a:gd name="connsiteX15" fmla="*/ 1704413 w 1823325"/>
                <a:gd name="connsiteY15" fmla="*/ 1170185 h 4488689"/>
                <a:gd name="connsiteX16" fmla="*/ 937339 w 1823325"/>
                <a:gd name="connsiteY16" fmla="*/ 149247 h 4488689"/>
                <a:gd name="connsiteX17" fmla="*/ 934599 w 1823325"/>
                <a:gd name="connsiteY17" fmla="*/ 145594 h 4488689"/>
                <a:gd name="connsiteX18" fmla="*/ 883461 w 1823325"/>
                <a:gd name="connsiteY18" fmla="*/ 100848 h 4488689"/>
                <a:gd name="connsiteX19" fmla="*/ 919989 w 1823325"/>
                <a:gd name="connsiteY19" fmla="*/ 477993 h 4488689"/>
                <a:gd name="connsiteX20" fmla="*/ 956516 w 1823325"/>
                <a:gd name="connsiteY20" fmla="*/ 1339124 h 4488689"/>
                <a:gd name="connsiteX21" fmla="*/ 894420 w 1823325"/>
                <a:gd name="connsiteY21" fmla="*/ 2134506 h 4488689"/>
                <a:gd name="connsiteX22" fmla="*/ 873417 w 1823325"/>
                <a:gd name="connsiteY22" fmla="*/ 2255959 h 4488689"/>
                <a:gd name="connsiteX23" fmla="*/ 883461 w 1823325"/>
                <a:gd name="connsiteY23" fmla="*/ 2288833 h 4488689"/>
                <a:gd name="connsiteX24" fmla="*/ 1138240 w 1823325"/>
                <a:gd name="connsiteY24" fmla="*/ 2381065 h 4488689"/>
                <a:gd name="connsiteX25" fmla="*/ 1168375 w 1823325"/>
                <a:gd name="connsiteY25" fmla="*/ 2413026 h 4488689"/>
                <a:gd name="connsiteX26" fmla="*/ 1103538 w 1823325"/>
                <a:gd name="connsiteY26" fmla="*/ 2672370 h 4488689"/>
                <a:gd name="connsiteX27" fmla="*/ 956516 w 1823325"/>
                <a:gd name="connsiteY27" fmla="*/ 3162749 h 4488689"/>
                <a:gd name="connsiteX28" fmla="*/ 667037 w 1823325"/>
                <a:gd name="connsiteY28" fmla="*/ 3827546 h 4488689"/>
                <a:gd name="connsiteX29" fmla="*/ 274369 w 1823325"/>
                <a:gd name="connsiteY29" fmla="*/ 4438465 h 4488689"/>
                <a:gd name="connsiteX30" fmla="*/ 201314 w 1823325"/>
                <a:gd name="connsiteY30" fmla="*/ 4488690 h 4488689"/>
                <a:gd name="connsiteX31" fmla="*/ 268890 w 1823325"/>
                <a:gd name="connsiteY31" fmla="*/ 4382761 h 4488689"/>
                <a:gd name="connsiteX32" fmla="*/ 814060 w 1823325"/>
                <a:gd name="connsiteY32" fmla="*/ 3354517 h 4488689"/>
                <a:gd name="connsiteX33" fmla="*/ 1027744 w 1823325"/>
                <a:gd name="connsiteY33" fmla="*/ 2688807 h 4488689"/>
                <a:gd name="connsiteX34" fmla="*/ 1077056 w 1823325"/>
                <a:gd name="connsiteY34" fmla="*/ 2477862 h 4488689"/>
                <a:gd name="connsiteX35" fmla="*/ 1050574 w 1823325"/>
                <a:gd name="connsiteY35" fmla="*/ 2413939 h 4488689"/>
                <a:gd name="connsiteX36" fmla="*/ 67076 w 1823325"/>
                <a:gd name="connsiteY36" fmla="*/ 1983830 h 4488689"/>
                <a:gd name="connsiteX37" fmla="*/ 22330 w 1823325"/>
                <a:gd name="connsiteY37" fmla="*/ 1904384 h 4488689"/>
                <a:gd name="connsiteX38" fmla="*/ 48812 w 1823325"/>
                <a:gd name="connsiteY38" fmla="*/ 992114 h 4488689"/>
                <a:gd name="connsiteX39" fmla="*/ 20504 w 1823325"/>
                <a:gd name="connsiteY39" fmla="*/ 449684 h 4488689"/>
                <a:gd name="connsiteX40" fmla="*/ 1327 w 1823325"/>
                <a:gd name="connsiteY40" fmla="*/ 222301 h 4488689"/>
                <a:gd name="connsiteX41" fmla="*/ 31462 w 1823325"/>
                <a:gd name="connsiteY41" fmla="*/ 159292 h 4488689"/>
                <a:gd name="connsiteX42" fmla="*/ 857892 w 1823325"/>
                <a:gd name="connsiteY42" fmla="*/ 398 h 4488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823325" h="4488689">
                  <a:moveTo>
                    <a:pt x="857892" y="398"/>
                  </a:moveTo>
                  <a:cubicBezTo>
                    <a:pt x="901725" y="-2341"/>
                    <a:pt x="911770" y="7704"/>
                    <a:pt x="951037" y="73453"/>
                  </a:cubicBezTo>
                  <a:cubicBezTo>
                    <a:pt x="990304" y="131896"/>
                    <a:pt x="1687975" y="1055124"/>
                    <a:pt x="1771075" y="1149182"/>
                  </a:cubicBezTo>
                  <a:cubicBezTo>
                    <a:pt x="1824039" y="1219497"/>
                    <a:pt x="1824039" y="1235021"/>
                    <a:pt x="1823126" y="1287986"/>
                  </a:cubicBezTo>
                  <a:cubicBezTo>
                    <a:pt x="1819473" y="1543677"/>
                    <a:pt x="1793904" y="1797541"/>
                    <a:pt x="1753724" y="2050493"/>
                  </a:cubicBezTo>
                  <a:cubicBezTo>
                    <a:pt x="1717197" y="2279701"/>
                    <a:pt x="1665145" y="2506171"/>
                    <a:pt x="1596657" y="2727161"/>
                  </a:cubicBezTo>
                  <a:cubicBezTo>
                    <a:pt x="1500773" y="3038556"/>
                    <a:pt x="1375667" y="3338993"/>
                    <a:pt x="1220426" y="3625733"/>
                  </a:cubicBezTo>
                  <a:cubicBezTo>
                    <a:pt x="1163809" y="3729835"/>
                    <a:pt x="1102625" y="3830285"/>
                    <a:pt x="1041442" y="3931649"/>
                  </a:cubicBezTo>
                  <a:cubicBezTo>
                    <a:pt x="1012220" y="3980047"/>
                    <a:pt x="963821" y="4002877"/>
                    <a:pt x="923642" y="4037578"/>
                  </a:cubicBezTo>
                  <a:cubicBezTo>
                    <a:pt x="919989" y="4034838"/>
                    <a:pt x="917249" y="4032099"/>
                    <a:pt x="913596" y="4029359"/>
                  </a:cubicBezTo>
                  <a:cubicBezTo>
                    <a:pt x="944645" y="3980960"/>
                    <a:pt x="976606" y="3933475"/>
                    <a:pt x="1006741" y="3884163"/>
                  </a:cubicBezTo>
                  <a:cubicBezTo>
                    <a:pt x="1154677" y="3639430"/>
                    <a:pt x="1281609" y="3383739"/>
                    <a:pt x="1385712" y="3116177"/>
                  </a:cubicBezTo>
                  <a:cubicBezTo>
                    <a:pt x="1455113" y="2938106"/>
                    <a:pt x="1515384" y="2757296"/>
                    <a:pt x="1564695" y="2572833"/>
                  </a:cubicBezTo>
                  <a:cubicBezTo>
                    <a:pt x="1604876" y="2419419"/>
                    <a:pt x="1638663" y="2263264"/>
                    <a:pt x="1665145" y="2106197"/>
                  </a:cubicBezTo>
                  <a:cubicBezTo>
                    <a:pt x="1710805" y="1841374"/>
                    <a:pt x="1748245" y="1582030"/>
                    <a:pt x="1755551" y="1313555"/>
                  </a:cubicBezTo>
                  <a:cubicBezTo>
                    <a:pt x="1757377" y="1245066"/>
                    <a:pt x="1748245" y="1233195"/>
                    <a:pt x="1704413" y="1170185"/>
                  </a:cubicBezTo>
                  <a:cubicBezTo>
                    <a:pt x="1582046" y="1025902"/>
                    <a:pt x="1004002" y="248784"/>
                    <a:pt x="937339" y="149247"/>
                  </a:cubicBezTo>
                  <a:cubicBezTo>
                    <a:pt x="936426" y="148334"/>
                    <a:pt x="935513" y="146507"/>
                    <a:pt x="934599" y="145594"/>
                  </a:cubicBezTo>
                  <a:cubicBezTo>
                    <a:pt x="916336" y="130983"/>
                    <a:pt x="878896" y="70713"/>
                    <a:pt x="883461" y="100848"/>
                  </a:cubicBezTo>
                  <a:cubicBezTo>
                    <a:pt x="886201" y="246957"/>
                    <a:pt x="907204" y="372063"/>
                    <a:pt x="919989" y="477993"/>
                  </a:cubicBezTo>
                  <a:cubicBezTo>
                    <a:pt x="953777" y="764732"/>
                    <a:pt x="958343" y="1051471"/>
                    <a:pt x="956516" y="1339124"/>
                  </a:cubicBezTo>
                  <a:cubicBezTo>
                    <a:pt x="954690" y="1605773"/>
                    <a:pt x="927294" y="1870596"/>
                    <a:pt x="894420" y="2134506"/>
                  </a:cubicBezTo>
                  <a:cubicBezTo>
                    <a:pt x="888940" y="2181078"/>
                    <a:pt x="880722" y="2209387"/>
                    <a:pt x="873417" y="2255959"/>
                  </a:cubicBezTo>
                  <a:cubicBezTo>
                    <a:pt x="871590" y="2269657"/>
                    <a:pt x="865198" y="2282441"/>
                    <a:pt x="883461" y="2288833"/>
                  </a:cubicBezTo>
                  <a:cubicBezTo>
                    <a:pt x="949211" y="2322621"/>
                    <a:pt x="1086188" y="2368280"/>
                    <a:pt x="1138240" y="2381065"/>
                  </a:cubicBezTo>
                  <a:cubicBezTo>
                    <a:pt x="1167461" y="2392936"/>
                    <a:pt x="1174767" y="2389283"/>
                    <a:pt x="1168375" y="2413026"/>
                  </a:cubicBezTo>
                  <a:cubicBezTo>
                    <a:pt x="1145545" y="2498865"/>
                    <a:pt x="1123628" y="2585618"/>
                    <a:pt x="1103538" y="2672370"/>
                  </a:cubicBezTo>
                  <a:cubicBezTo>
                    <a:pt x="1065185" y="2839482"/>
                    <a:pt x="1012220" y="3001116"/>
                    <a:pt x="956516" y="3162749"/>
                  </a:cubicBezTo>
                  <a:cubicBezTo>
                    <a:pt x="877069" y="3391958"/>
                    <a:pt x="779358" y="3612035"/>
                    <a:pt x="667037" y="3827546"/>
                  </a:cubicBezTo>
                  <a:cubicBezTo>
                    <a:pt x="554716" y="4043057"/>
                    <a:pt x="415912" y="4242131"/>
                    <a:pt x="274369" y="4438465"/>
                  </a:cubicBezTo>
                  <a:cubicBezTo>
                    <a:pt x="256105" y="4464034"/>
                    <a:pt x="236928" y="4468600"/>
                    <a:pt x="201314" y="4488690"/>
                  </a:cubicBezTo>
                  <a:cubicBezTo>
                    <a:pt x="231449" y="4442117"/>
                    <a:pt x="246060" y="4415636"/>
                    <a:pt x="268890" y="4382761"/>
                  </a:cubicBezTo>
                  <a:cubicBezTo>
                    <a:pt x="492619" y="4062234"/>
                    <a:pt x="671603" y="3718877"/>
                    <a:pt x="814060" y="3354517"/>
                  </a:cubicBezTo>
                  <a:cubicBezTo>
                    <a:pt x="898986" y="3137180"/>
                    <a:pt x="967474" y="2914363"/>
                    <a:pt x="1027744" y="2688807"/>
                  </a:cubicBezTo>
                  <a:cubicBezTo>
                    <a:pt x="1045095" y="2624885"/>
                    <a:pt x="1063359" y="2542698"/>
                    <a:pt x="1077056" y="2477862"/>
                  </a:cubicBezTo>
                  <a:cubicBezTo>
                    <a:pt x="1090754" y="2429464"/>
                    <a:pt x="1082535" y="2423984"/>
                    <a:pt x="1050574" y="2413939"/>
                  </a:cubicBezTo>
                  <a:cubicBezTo>
                    <a:pt x="952863" y="2375586"/>
                    <a:pt x="72556" y="1985657"/>
                    <a:pt x="67076" y="1983830"/>
                  </a:cubicBezTo>
                  <a:cubicBezTo>
                    <a:pt x="17765" y="1960088"/>
                    <a:pt x="17765" y="1960088"/>
                    <a:pt x="22330" y="1904384"/>
                  </a:cubicBezTo>
                  <a:cubicBezTo>
                    <a:pt x="46987" y="1601207"/>
                    <a:pt x="55205" y="1297117"/>
                    <a:pt x="48812" y="992114"/>
                  </a:cubicBezTo>
                  <a:cubicBezTo>
                    <a:pt x="45160" y="811304"/>
                    <a:pt x="33289" y="630494"/>
                    <a:pt x="20504" y="449684"/>
                  </a:cubicBezTo>
                  <a:cubicBezTo>
                    <a:pt x="17765" y="405851"/>
                    <a:pt x="5893" y="274353"/>
                    <a:pt x="1327" y="222301"/>
                  </a:cubicBezTo>
                  <a:cubicBezTo>
                    <a:pt x="-1413" y="173903"/>
                    <a:pt x="-3239" y="163858"/>
                    <a:pt x="31462" y="159292"/>
                  </a:cubicBezTo>
                  <a:cubicBezTo>
                    <a:pt x="97212" y="149247"/>
                    <a:pt x="810407" y="2224"/>
                    <a:pt x="857892" y="398"/>
                  </a:cubicBezTo>
                  <a:close/>
                </a:path>
              </a:pathLst>
            </a:custGeom>
            <a:grpFill/>
            <a:ln w="9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="" xmlns:a16="http://schemas.microsoft.com/office/drawing/2014/main" id="{52223571-4258-4E7D-B859-8491134E0AEE}"/>
                </a:ext>
              </a:extLst>
            </p:cNvPr>
            <p:cNvSpPr/>
            <p:nvPr/>
          </p:nvSpPr>
          <p:spPr>
            <a:xfrm>
              <a:off x="7300487" y="4049131"/>
              <a:ext cx="861130" cy="2653627"/>
            </a:xfrm>
            <a:custGeom>
              <a:avLst/>
              <a:gdLst>
                <a:gd name="connsiteX0" fmla="*/ 0 w 861130"/>
                <a:gd name="connsiteY0" fmla="*/ 2653628 h 2653627"/>
                <a:gd name="connsiteX1" fmla="*/ 271215 w 861130"/>
                <a:gd name="connsiteY1" fmla="*/ 2123982 h 2653627"/>
                <a:gd name="connsiteX2" fmla="*/ 470289 w 861130"/>
                <a:gd name="connsiteY2" fmla="*/ 1589770 h 2653627"/>
                <a:gd name="connsiteX3" fmla="*/ 589003 w 861130"/>
                <a:gd name="connsiteY3" fmla="*/ 1161488 h 2653627"/>
                <a:gd name="connsiteX4" fmla="*/ 673015 w 861130"/>
                <a:gd name="connsiteY4" fmla="*/ 789823 h 2653627"/>
                <a:gd name="connsiteX5" fmla="*/ 735112 w 861130"/>
                <a:gd name="connsiteY5" fmla="*/ 422723 h 2653627"/>
                <a:gd name="connsiteX6" fmla="*/ 789903 w 861130"/>
                <a:gd name="connsiteY6" fmla="*/ 21836 h 2653627"/>
                <a:gd name="connsiteX7" fmla="*/ 806340 w 861130"/>
                <a:gd name="connsiteY7" fmla="*/ 1746 h 2653627"/>
                <a:gd name="connsiteX8" fmla="*/ 861131 w 861130"/>
                <a:gd name="connsiteY8" fmla="*/ 48318 h 2653627"/>
                <a:gd name="connsiteX9" fmla="*/ 853826 w 861130"/>
                <a:gd name="connsiteY9" fmla="*/ 143289 h 2653627"/>
                <a:gd name="connsiteX10" fmla="*/ 782597 w 861130"/>
                <a:gd name="connsiteY10" fmla="*/ 601707 h 2653627"/>
                <a:gd name="connsiteX11" fmla="*/ 698585 w 861130"/>
                <a:gd name="connsiteY11" fmla="*/ 1001681 h 2653627"/>
                <a:gd name="connsiteX12" fmla="*/ 602700 w 861130"/>
                <a:gd name="connsiteY12" fmla="*/ 1366041 h 2653627"/>
                <a:gd name="connsiteX13" fmla="*/ 464810 w 861130"/>
                <a:gd name="connsiteY13" fmla="*/ 1787931 h 2653627"/>
                <a:gd name="connsiteX14" fmla="*/ 192681 w 861130"/>
                <a:gd name="connsiteY14" fmla="*/ 2397937 h 2653627"/>
                <a:gd name="connsiteX15" fmla="*/ 81273 w 861130"/>
                <a:gd name="connsiteY15" fmla="*/ 2577834 h 2653627"/>
                <a:gd name="connsiteX16" fmla="*/ 0 w 861130"/>
                <a:gd name="connsiteY16" fmla="*/ 2653628 h 2653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61130" h="2653627">
                  <a:moveTo>
                    <a:pt x="0" y="2653628"/>
                  </a:moveTo>
                  <a:cubicBezTo>
                    <a:pt x="105016" y="2481950"/>
                    <a:pt x="192681" y="2304792"/>
                    <a:pt x="271215" y="2123982"/>
                  </a:cubicBezTo>
                  <a:cubicBezTo>
                    <a:pt x="347009" y="1949564"/>
                    <a:pt x="412758" y="1770580"/>
                    <a:pt x="470289" y="1589770"/>
                  </a:cubicBezTo>
                  <a:cubicBezTo>
                    <a:pt x="515035" y="1448227"/>
                    <a:pt x="557041" y="1306684"/>
                    <a:pt x="589003" y="1161488"/>
                  </a:cubicBezTo>
                  <a:cubicBezTo>
                    <a:pt x="616398" y="1037295"/>
                    <a:pt x="648360" y="914015"/>
                    <a:pt x="673015" y="789823"/>
                  </a:cubicBezTo>
                  <a:cubicBezTo>
                    <a:pt x="696758" y="668369"/>
                    <a:pt x="715935" y="545090"/>
                    <a:pt x="735112" y="422723"/>
                  </a:cubicBezTo>
                  <a:cubicBezTo>
                    <a:pt x="755201" y="289399"/>
                    <a:pt x="771639" y="155161"/>
                    <a:pt x="789903" y="21836"/>
                  </a:cubicBezTo>
                  <a:cubicBezTo>
                    <a:pt x="791729" y="11791"/>
                    <a:pt x="793555" y="-5560"/>
                    <a:pt x="806340" y="1746"/>
                  </a:cubicBezTo>
                  <a:cubicBezTo>
                    <a:pt x="827343" y="12704"/>
                    <a:pt x="861131" y="14531"/>
                    <a:pt x="861131" y="48318"/>
                  </a:cubicBezTo>
                  <a:cubicBezTo>
                    <a:pt x="861131" y="80280"/>
                    <a:pt x="858392" y="112241"/>
                    <a:pt x="853826" y="143289"/>
                  </a:cubicBezTo>
                  <a:cubicBezTo>
                    <a:pt x="830996" y="296704"/>
                    <a:pt x="809992" y="450119"/>
                    <a:pt x="782597" y="601707"/>
                  </a:cubicBezTo>
                  <a:cubicBezTo>
                    <a:pt x="758854" y="735945"/>
                    <a:pt x="730546" y="869269"/>
                    <a:pt x="698585" y="1001681"/>
                  </a:cubicBezTo>
                  <a:cubicBezTo>
                    <a:pt x="668449" y="1124047"/>
                    <a:pt x="636488" y="1244588"/>
                    <a:pt x="602700" y="1366041"/>
                  </a:cubicBezTo>
                  <a:cubicBezTo>
                    <a:pt x="562520" y="1508497"/>
                    <a:pt x="515948" y="1649127"/>
                    <a:pt x="464810" y="1787931"/>
                  </a:cubicBezTo>
                  <a:cubicBezTo>
                    <a:pt x="388103" y="1997049"/>
                    <a:pt x="299524" y="2201603"/>
                    <a:pt x="192681" y="2397937"/>
                  </a:cubicBezTo>
                  <a:cubicBezTo>
                    <a:pt x="149762" y="2476470"/>
                    <a:pt x="126932" y="2501126"/>
                    <a:pt x="81273" y="2577834"/>
                  </a:cubicBezTo>
                  <a:cubicBezTo>
                    <a:pt x="70315" y="2597924"/>
                    <a:pt x="43833" y="2640843"/>
                    <a:pt x="0" y="2653628"/>
                  </a:cubicBezTo>
                  <a:close/>
                </a:path>
              </a:pathLst>
            </a:custGeom>
            <a:grpFill/>
            <a:ln w="9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="" xmlns:a16="http://schemas.microsoft.com/office/drawing/2014/main" id="{8306A971-0C99-4CEF-8F2C-C5E8AB1D391D}"/>
                </a:ext>
              </a:extLst>
            </p:cNvPr>
            <p:cNvSpPr/>
            <p:nvPr/>
          </p:nvSpPr>
          <p:spPr>
            <a:xfrm>
              <a:off x="5721595" y="3734002"/>
              <a:ext cx="196342" cy="3117631"/>
            </a:xfrm>
            <a:custGeom>
              <a:avLst/>
              <a:gdLst>
                <a:gd name="connsiteX0" fmla="*/ 0 w 196342"/>
                <a:gd name="connsiteY0" fmla="*/ 0 h 3117631"/>
                <a:gd name="connsiteX1" fmla="*/ 102277 w 196342"/>
                <a:gd name="connsiteY1" fmla="*/ 152502 h 3117631"/>
                <a:gd name="connsiteX2" fmla="*/ 195421 w 196342"/>
                <a:gd name="connsiteY2" fmla="*/ 3082904 h 3117631"/>
                <a:gd name="connsiteX3" fmla="*/ 178984 w 196342"/>
                <a:gd name="connsiteY3" fmla="*/ 3117605 h 3117631"/>
                <a:gd name="connsiteX4" fmla="*/ 165286 w 196342"/>
                <a:gd name="connsiteY4" fmla="*/ 3083817 h 3117631"/>
                <a:gd name="connsiteX5" fmla="*/ 15524 w 196342"/>
                <a:gd name="connsiteY5" fmla="*/ 55704 h 3117631"/>
                <a:gd name="connsiteX6" fmla="*/ 0 w 196342"/>
                <a:gd name="connsiteY6" fmla="*/ 0 h 3117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342" h="3117631">
                  <a:moveTo>
                    <a:pt x="0" y="0"/>
                  </a:moveTo>
                  <a:cubicBezTo>
                    <a:pt x="79447" y="25569"/>
                    <a:pt x="103190" y="73968"/>
                    <a:pt x="102277" y="152502"/>
                  </a:cubicBezTo>
                  <a:cubicBezTo>
                    <a:pt x="97711" y="641967"/>
                    <a:pt x="202727" y="3004371"/>
                    <a:pt x="195421" y="3082904"/>
                  </a:cubicBezTo>
                  <a:cubicBezTo>
                    <a:pt x="194508" y="3095689"/>
                    <a:pt x="203640" y="3118518"/>
                    <a:pt x="178984" y="3117605"/>
                  </a:cubicBezTo>
                  <a:cubicBezTo>
                    <a:pt x="159807" y="3116692"/>
                    <a:pt x="167112" y="3096602"/>
                    <a:pt x="165286" y="3083817"/>
                  </a:cubicBezTo>
                  <a:cubicBezTo>
                    <a:pt x="137891" y="2886570"/>
                    <a:pt x="19177" y="168026"/>
                    <a:pt x="15524" y="55704"/>
                  </a:cubicBezTo>
                  <a:cubicBezTo>
                    <a:pt x="16437" y="37441"/>
                    <a:pt x="7305" y="21003"/>
                    <a:pt x="0" y="0"/>
                  </a:cubicBezTo>
                  <a:close/>
                </a:path>
              </a:pathLst>
            </a:custGeom>
            <a:grpFill/>
            <a:ln w="9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="" xmlns:a16="http://schemas.microsoft.com/office/drawing/2014/main" id="{C04B7991-48D7-423D-956A-454A692C5354}"/>
                </a:ext>
              </a:extLst>
            </p:cNvPr>
            <p:cNvSpPr/>
            <p:nvPr/>
          </p:nvSpPr>
          <p:spPr>
            <a:xfrm>
              <a:off x="7727857" y="4305149"/>
              <a:ext cx="916041" cy="2283706"/>
            </a:xfrm>
            <a:custGeom>
              <a:avLst/>
              <a:gdLst>
                <a:gd name="connsiteX0" fmla="*/ 915009 w 916041"/>
                <a:gd name="connsiteY0" fmla="*/ 48904 h 2283706"/>
                <a:gd name="connsiteX1" fmla="*/ 852912 w 916041"/>
                <a:gd name="connsiteY1" fmla="*/ 352081 h 2283706"/>
                <a:gd name="connsiteX2" fmla="*/ 762507 w 916041"/>
                <a:gd name="connsiteY2" fmla="*/ 708222 h 2283706"/>
                <a:gd name="connsiteX3" fmla="*/ 631009 w 916041"/>
                <a:gd name="connsiteY3" fmla="*/ 1112762 h 2283706"/>
                <a:gd name="connsiteX4" fmla="*/ 340617 w 916041"/>
                <a:gd name="connsiteY4" fmla="*/ 1771167 h 2283706"/>
                <a:gd name="connsiteX5" fmla="*/ 61183 w 916041"/>
                <a:gd name="connsiteY5" fmla="*/ 2226844 h 2283706"/>
                <a:gd name="connsiteX6" fmla="*/ 0 w 916041"/>
                <a:gd name="connsiteY6" fmla="*/ 2282549 h 2283706"/>
                <a:gd name="connsiteX7" fmla="*/ 18264 w 916041"/>
                <a:gd name="connsiteY7" fmla="*/ 2240542 h 2283706"/>
                <a:gd name="connsiteX8" fmla="*/ 400887 w 916041"/>
                <a:gd name="connsiteY8" fmla="*/ 1557482 h 2283706"/>
                <a:gd name="connsiteX9" fmla="*/ 635575 w 916041"/>
                <a:gd name="connsiteY9" fmla="*/ 948389 h 2283706"/>
                <a:gd name="connsiteX10" fmla="*/ 755202 w 916041"/>
                <a:gd name="connsiteY10" fmla="*/ 524673 h 2283706"/>
                <a:gd name="connsiteX11" fmla="*/ 859304 w 916041"/>
                <a:gd name="connsiteY11" fmla="*/ 40686 h 2283706"/>
                <a:gd name="connsiteX12" fmla="*/ 890353 w 916041"/>
                <a:gd name="connsiteY12" fmla="*/ 506 h 2283706"/>
                <a:gd name="connsiteX13" fmla="*/ 915009 w 916041"/>
                <a:gd name="connsiteY13" fmla="*/ 48904 h 228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16041" h="2283706">
                  <a:moveTo>
                    <a:pt x="915009" y="48904"/>
                  </a:moveTo>
                  <a:cubicBezTo>
                    <a:pt x="894919" y="150268"/>
                    <a:pt x="876655" y="251631"/>
                    <a:pt x="852912" y="352081"/>
                  </a:cubicBezTo>
                  <a:cubicBezTo>
                    <a:pt x="825517" y="471708"/>
                    <a:pt x="796295" y="590421"/>
                    <a:pt x="762507" y="708222"/>
                  </a:cubicBezTo>
                  <a:cubicBezTo>
                    <a:pt x="722327" y="844287"/>
                    <a:pt x="679407" y="979437"/>
                    <a:pt x="631009" y="1112762"/>
                  </a:cubicBezTo>
                  <a:cubicBezTo>
                    <a:pt x="548822" y="1338318"/>
                    <a:pt x="453852" y="1559308"/>
                    <a:pt x="340617" y="1771167"/>
                  </a:cubicBezTo>
                  <a:cubicBezTo>
                    <a:pt x="256604" y="1928234"/>
                    <a:pt x="165286" y="2081649"/>
                    <a:pt x="61183" y="2226844"/>
                  </a:cubicBezTo>
                  <a:cubicBezTo>
                    <a:pt x="55704" y="2234150"/>
                    <a:pt x="14611" y="2292594"/>
                    <a:pt x="0" y="2282549"/>
                  </a:cubicBezTo>
                  <a:cubicBezTo>
                    <a:pt x="5479" y="2259719"/>
                    <a:pt x="9132" y="2253327"/>
                    <a:pt x="18264" y="2240542"/>
                  </a:cubicBezTo>
                  <a:cubicBezTo>
                    <a:pt x="165286" y="2023205"/>
                    <a:pt x="292218" y="1795822"/>
                    <a:pt x="400887" y="1557482"/>
                  </a:cubicBezTo>
                  <a:cubicBezTo>
                    <a:pt x="491292" y="1359321"/>
                    <a:pt x="568913" y="1155682"/>
                    <a:pt x="635575" y="948389"/>
                  </a:cubicBezTo>
                  <a:cubicBezTo>
                    <a:pt x="680321" y="808672"/>
                    <a:pt x="719588" y="667129"/>
                    <a:pt x="755202" y="524673"/>
                  </a:cubicBezTo>
                  <a:cubicBezTo>
                    <a:pt x="795382" y="363952"/>
                    <a:pt x="826430" y="202319"/>
                    <a:pt x="859304" y="40686"/>
                  </a:cubicBezTo>
                  <a:cubicBezTo>
                    <a:pt x="862957" y="23335"/>
                    <a:pt x="859304" y="-4060"/>
                    <a:pt x="890353" y="506"/>
                  </a:cubicBezTo>
                  <a:cubicBezTo>
                    <a:pt x="919575" y="4158"/>
                    <a:pt x="916835" y="26988"/>
                    <a:pt x="915009" y="48904"/>
                  </a:cubicBezTo>
                  <a:close/>
                </a:path>
              </a:pathLst>
            </a:custGeom>
            <a:grpFill/>
            <a:ln w="9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="" xmlns:a16="http://schemas.microsoft.com/office/drawing/2014/main" id="{E94F3EFA-CF22-472C-9F57-96B7EA5E9373}"/>
                </a:ext>
              </a:extLst>
            </p:cNvPr>
            <p:cNvSpPr/>
            <p:nvPr/>
          </p:nvSpPr>
          <p:spPr>
            <a:xfrm>
              <a:off x="7918711" y="4384384"/>
              <a:ext cx="923865" cy="2133344"/>
            </a:xfrm>
            <a:custGeom>
              <a:avLst/>
              <a:gdLst>
                <a:gd name="connsiteX0" fmla="*/ 0 w 923865"/>
                <a:gd name="connsiteY0" fmla="*/ 2131172 h 2133344"/>
                <a:gd name="connsiteX1" fmla="*/ 74881 w 923865"/>
                <a:gd name="connsiteY1" fmla="*/ 2012458 h 2133344"/>
                <a:gd name="connsiteX2" fmla="*/ 487640 w 923865"/>
                <a:gd name="connsiteY2" fmla="*/ 1252690 h 2133344"/>
                <a:gd name="connsiteX3" fmla="*/ 686713 w 923865"/>
                <a:gd name="connsiteY3" fmla="*/ 722131 h 2133344"/>
                <a:gd name="connsiteX4" fmla="*/ 823691 w 923865"/>
                <a:gd name="connsiteY4" fmla="*/ 213489 h 2133344"/>
                <a:gd name="connsiteX5" fmla="*/ 861132 w 923865"/>
                <a:gd name="connsiteY5" fmla="*/ 35418 h 2133344"/>
                <a:gd name="connsiteX6" fmla="*/ 896745 w 923865"/>
                <a:gd name="connsiteY6" fmla="*/ 1630 h 2133344"/>
                <a:gd name="connsiteX7" fmla="*/ 921401 w 923865"/>
                <a:gd name="connsiteY7" fmla="*/ 48202 h 2133344"/>
                <a:gd name="connsiteX8" fmla="*/ 796295 w 923865"/>
                <a:gd name="connsiteY8" fmla="*/ 546800 h 2133344"/>
                <a:gd name="connsiteX9" fmla="*/ 605440 w 923865"/>
                <a:gd name="connsiteY9" fmla="*/ 1094710 h 2133344"/>
                <a:gd name="connsiteX10" fmla="*/ 226470 w 923865"/>
                <a:gd name="connsiteY10" fmla="*/ 1841693 h 2133344"/>
                <a:gd name="connsiteX11" fmla="*/ 27395 w 923865"/>
                <a:gd name="connsiteY11" fmla="*/ 2122040 h 2133344"/>
                <a:gd name="connsiteX12" fmla="*/ 0 w 923865"/>
                <a:gd name="connsiteY12" fmla="*/ 2131172 h 2133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3865" h="2133344">
                  <a:moveTo>
                    <a:pt x="0" y="2131172"/>
                  </a:moveTo>
                  <a:cubicBezTo>
                    <a:pt x="32875" y="2080947"/>
                    <a:pt x="48399" y="2050812"/>
                    <a:pt x="74881" y="2012458"/>
                  </a:cubicBezTo>
                  <a:cubicBezTo>
                    <a:pt x="235602" y="1771378"/>
                    <a:pt x="371665" y="1517513"/>
                    <a:pt x="487640" y="1252690"/>
                  </a:cubicBezTo>
                  <a:cubicBezTo>
                    <a:pt x="563434" y="1079185"/>
                    <a:pt x="630096" y="902941"/>
                    <a:pt x="686713" y="722131"/>
                  </a:cubicBezTo>
                  <a:cubicBezTo>
                    <a:pt x="739678" y="555019"/>
                    <a:pt x="788077" y="386080"/>
                    <a:pt x="823691" y="213489"/>
                  </a:cubicBezTo>
                  <a:cubicBezTo>
                    <a:pt x="836475" y="154132"/>
                    <a:pt x="852000" y="95688"/>
                    <a:pt x="861132" y="35418"/>
                  </a:cubicBezTo>
                  <a:cubicBezTo>
                    <a:pt x="863871" y="18068"/>
                    <a:pt x="863871" y="-6588"/>
                    <a:pt x="896745" y="1630"/>
                  </a:cubicBezTo>
                  <a:cubicBezTo>
                    <a:pt x="925054" y="8936"/>
                    <a:pt x="926880" y="21720"/>
                    <a:pt x="921401" y="48202"/>
                  </a:cubicBezTo>
                  <a:cubicBezTo>
                    <a:pt x="884874" y="215315"/>
                    <a:pt x="844694" y="382427"/>
                    <a:pt x="796295" y="546800"/>
                  </a:cubicBezTo>
                  <a:cubicBezTo>
                    <a:pt x="741504" y="732176"/>
                    <a:pt x="678495" y="915726"/>
                    <a:pt x="605440" y="1094710"/>
                  </a:cubicBezTo>
                  <a:cubicBezTo>
                    <a:pt x="499511" y="1354054"/>
                    <a:pt x="374405" y="1604265"/>
                    <a:pt x="226470" y="1841693"/>
                  </a:cubicBezTo>
                  <a:cubicBezTo>
                    <a:pt x="165286" y="1939403"/>
                    <a:pt x="105016" y="2037114"/>
                    <a:pt x="27395" y="2122040"/>
                  </a:cubicBezTo>
                  <a:cubicBezTo>
                    <a:pt x="20090" y="2128432"/>
                    <a:pt x="14611" y="2137564"/>
                    <a:pt x="0" y="2131172"/>
                  </a:cubicBezTo>
                  <a:close/>
                </a:path>
              </a:pathLst>
            </a:custGeom>
            <a:grpFill/>
            <a:ln w="9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515CFFEB-524C-48DC-A080-3381261CE4F9}"/>
                </a:ext>
              </a:extLst>
            </p:cNvPr>
            <p:cNvSpPr/>
            <p:nvPr/>
          </p:nvSpPr>
          <p:spPr>
            <a:xfrm>
              <a:off x="3608076" y="4464548"/>
              <a:ext cx="489880" cy="314849"/>
            </a:xfrm>
            <a:custGeom>
              <a:avLst/>
              <a:gdLst>
                <a:gd name="connsiteX0" fmla="*/ 489880 w 489880"/>
                <a:gd name="connsiteY0" fmla="*/ 314135 h 314849"/>
                <a:gd name="connsiteX1" fmla="*/ 61598 w 489880"/>
                <a:gd name="connsiteY1" fmla="*/ 105016 h 314849"/>
                <a:gd name="connsiteX2" fmla="*/ 415 w 489880"/>
                <a:gd name="connsiteY2" fmla="*/ 24656 h 314849"/>
                <a:gd name="connsiteX3" fmla="*/ 6807 w 489880"/>
                <a:gd name="connsiteY3" fmla="*/ 0 h 314849"/>
                <a:gd name="connsiteX4" fmla="*/ 456093 w 489880"/>
                <a:gd name="connsiteY4" fmla="*/ 240167 h 314849"/>
                <a:gd name="connsiteX5" fmla="*/ 489880 w 489880"/>
                <a:gd name="connsiteY5" fmla="*/ 314135 h 31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9880" h="314849">
                  <a:moveTo>
                    <a:pt x="489880" y="314135"/>
                  </a:moveTo>
                  <a:cubicBezTo>
                    <a:pt x="489880" y="327832"/>
                    <a:pt x="132826" y="140630"/>
                    <a:pt x="61598" y="105016"/>
                  </a:cubicBezTo>
                  <a:cubicBezTo>
                    <a:pt x="-7804" y="63923"/>
                    <a:pt x="4067" y="71228"/>
                    <a:pt x="415" y="24656"/>
                  </a:cubicBezTo>
                  <a:cubicBezTo>
                    <a:pt x="-498" y="15524"/>
                    <a:pt x="-498" y="0"/>
                    <a:pt x="6807" y="0"/>
                  </a:cubicBezTo>
                  <a:cubicBezTo>
                    <a:pt x="33289" y="12784"/>
                    <a:pt x="394910" y="200900"/>
                    <a:pt x="456093" y="240167"/>
                  </a:cubicBezTo>
                  <a:cubicBezTo>
                    <a:pt x="487141" y="253865"/>
                    <a:pt x="489880" y="271215"/>
                    <a:pt x="489880" y="314135"/>
                  </a:cubicBezTo>
                  <a:close/>
                </a:path>
              </a:pathLst>
            </a:custGeom>
            <a:grpFill/>
            <a:ln w="9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FAB23A7D-8760-494A-ABB8-912D2350BC6A}"/>
                </a:ext>
              </a:extLst>
            </p:cNvPr>
            <p:cNvSpPr/>
            <p:nvPr/>
          </p:nvSpPr>
          <p:spPr>
            <a:xfrm>
              <a:off x="3659727" y="4719118"/>
              <a:ext cx="353271" cy="267770"/>
            </a:xfrm>
            <a:custGeom>
              <a:avLst/>
              <a:gdLst>
                <a:gd name="connsiteX0" fmla="*/ 346911 w 353271"/>
                <a:gd name="connsiteY0" fmla="*/ 267770 h 267770"/>
                <a:gd name="connsiteX1" fmla="*/ 38256 w 353271"/>
                <a:gd name="connsiteY1" fmla="*/ 96092 h 267770"/>
                <a:gd name="connsiteX2" fmla="*/ 13600 w 353271"/>
                <a:gd name="connsiteY2" fmla="*/ 69610 h 267770"/>
                <a:gd name="connsiteX3" fmla="*/ 8121 w 353271"/>
                <a:gd name="connsiteY3" fmla="*/ 1121 h 267770"/>
                <a:gd name="connsiteX4" fmla="*/ 310384 w 353271"/>
                <a:gd name="connsiteY4" fmla="*/ 184671 h 267770"/>
                <a:gd name="connsiteX5" fmla="*/ 346911 w 353271"/>
                <a:gd name="connsiteY5" fmla="*/ 267770 h 26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3271" h="267770">
                  <a:moveTo>
                    <a:pt x="346911" y="267770"/>
                  </a:moveTo>
                  <a:cubicBezTo>
                    <a:pt x="265638" y="230330"/>
                    <a:pt x="61999" y="114356"/>
                    <a:pt x="38256" y="96092"/>
                  </a:cubicBezTo>
                  <a:cubicBezTo>
                    <a:pt x="28211" y="88787"/>
                    <a:pt x="19079" y="80568"/>
                    <a:pt x="13600" y="69610"/>
                  </a:cubicBezTo>
                  <a:cubicBezTo>
                    <a:pt x="5381" y="51346"/>
                    <a:pt x="-9230" y="-8924"/>
                    <a:pt x="8121" y="1121"/>
                  </a:cubicBezTo>
                  <a:cubicBezTo>
                    <a:pt x="40082" y="19385"/>
                    <a:pt x="236416" y="143577"/>
                    <a:pt x="310384" y="184671"/>
                  </a:cubicBezTo>
                  <a:cubicBezTo>
                    <a:pt x="359696" y="206587"/>
                    <a:pt x="357870" y="240375"/>
                    <a:pt x="346911" y="267770"/>
                  </a:cubicBezTo>
                  <a:close/>
                </a:path>
              </a:pathLst>
            </a:custGeom>
            <a:grpFill/>
            <a:ln w="9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07062C1E-BBF3-4EB8-8DBA-C6B4C789A014}"/>
                </a:ext>
              </a:extLst>
            </p:cNvPr>
            <p:cNvSpPr/>
            <p:nvPr/>
          </p:nvSpPr>
          <p:spPr>
            <a:xfrm>
              <a:off x="8083071" y="4443709"/>
              <a:ext cx="901931" cy="2000845"/>
            </a:xfrm>
            <a:custGeom>
              <a:avLst/>
              <a:gdLst>
                <a:gd name="connsiteX0" fmla="*/ 879408 w 901931"/>
                <a:gd name="connsiteY0" fmla="*/ 749 h 2000845"/>
                <a:gd name="connsiteX1" fmla="*/ 860231 w 901931"/>
                <a:gd name="connsiteY1" fmla="*/ 24492 h 2000845"/>
                <a:gd name="connsiteX2" fmla="*/ 737865 w 901931"/>
                <a:gd name="connsiteY2" fmla="*/ 500260 h 2000845"/>
                <a:gd name="connsiteX3" fmla="*/ 628283 w 901931"/>
                <a:gd name="connsiteY3" fmla="*/ 821700 h 2000845"/>
                <a:gd name="connsiteX4" fmla="*/ 628283 w 901931"/>
                <a:gd name="connsiteY4" fmla="*/ 821700 h 2000845"/>
                <a:gd name="connsiteX5" fmla="*/ 563447 w 901931"/>
                <a:gd name="connsiteY5" fmla="*/ 986073 h 2000845"/>
                <a:gd name="connsiteX6" fmla="*/ 235615 w 901931"/>
                <a:gd name="connsiteY6" fmla="*/ 1643564 h 2000845"/>
                <a:gd name="connsiteX7" fmla="*/ 235615 w 901931"/>
                <a:gd name="connsiteY7" fmla="*/ 1643564 h 2000845"/>
                <a:gd name="connsiteX8" fmla="*/ 15537 w 901931"/>
                <a:gd name="connsiteY8" fmla="*/ 1972310 h 2000845"/>
                <a:gd name="connsiteX9" fmla="*/ 7319 w 901931"/>
                <a:gd name="connsiteY9" fmla="*/ 2000619 h 2000845"/>
                <a:gd name="connsiteX10" fmla="*/ 51152 w 901931"/>
                <a:gd name="connsiteY10" fmla="*/ 1955873 h 2000845"/>
                <a:gd name="connsiteX11" fmla="*/ 285840 w 901931"/>
                <a:gd name="connsiteY11" fmla="*/ 1613429 h 2000845"/>
                <a:gd name="connsiteX12" fmla="*/ 647460 w 901931"/>
                <a:gd name="connsiteY12" fmla="*/ 870099 h 2000845"/>
                <a:gd name="connsiteX13" fmla="*/ 757955 w 901931"/>
                <a:gd name="connsiteY13" fmla="*/ 559617 h 2000845"/>
                <a:gd name="connsiteX14" fmla="*/ 757955 w 901931"/>
                <a:gd name="connsiteY14" fmla="*/ 559617 h 2000845"/>
                <a:gd name="connsiteX15" fmla="*/ 757955 w 901931"/>
                <a:gd name="connsiteY15" fmla="*/ 559617 h 2000845"/>
                <a:gd name="connsiteX16" fmla="*/ 757955 w 901931"/>
                <a:gd name="connsiteY16" fmla="*/ 559617 h 2000845"/>
                <a:gd name="connsiteX17" fmla="*/ 866623 w 901931"/>
                <a:gd name="connsiteY17" fmla="*/ 189778 h 2000845"/>
                <a:gd name="connsiteX18" fmla="*/ 901324 w 901931"/>
                <a:gd name="connsiteY18" fmla="*/ 40016 h 2000845"/>
                <a:gd name="connsiteX19" fmla="*/ 879408 w 901931"/>
                <a:gd name="connsiteY19" fmla="*/ 749 h 200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01931" h="2000845">
                  <a:moveTo>
                    <a:pt x="879408" y="749"/>
                  </a:moveTo>
                  <a:cubicBezTo>
                    <a:pt x="861145" y="-3817"/>
                    <a:pt x="862970" y="13534"/>
                    <a:pt x="860231" y="24492"/>
                  </a:cubicBezTo>
                  <a:cubicBezTo>
                    <a:pt x="829183" y="186125"/>
                    <a:pt x="779871" y="342279"/>
                    <a:pt x="737865" y="500260"/>
                  </a:cubicBezTo>
                  <a:cubicBezTo>
                    <a:pt x="736951" y="502086"/>
                    <a:pt x="663897" y="716684"/>
                    <a:pt x="628283" y="821700"/>
                  </a:cubicBezTo>
                  <a:lnTo>
                    <a:pt x="628283" y="821700"/>
                  </a:lnTo>
                  <a:cubicBezTo>
                    <a:pt x="606366" y="876491"/>
                    <a:pt x="585363" y="931282"/>
                    <a:pt x="563447" y="986073"/>
                  </a:cubicBezTo>
                  <a:cubicBezTo>
                    <a:pt x="469389" y="1212542"/>
                    <a:pt x="363460" y="1433532"/>
                    <a:pt x="235615" y="1643564"/>
                  </a:cubicBezTo>
                  <a:cubicBezTo>
                    <a:pt x="235615" y="1643564"/>
                    <a:pt x="235615" y="1643564"/>
                    <a:pt x="235615" y="1643564"/>
                  </a:cubicBezTo>
                  <a:cubicBezTo>
                    <a:pt x="217351" y="1685571"/>
                    <a:pt x="53891" y="1916606"/>
                    <a:pt x="15537" y="1972310"/>
                  </a:cubicBezTo>
                  <a:cubicBezTo>
                    <a:pt x="10058" y="1980529"/>
                    <a:pt x="-10945" y="2003358"/>
                    <a:pt x="7319" y="2000619"/>
                  </a:cubicBezTo>
                  <a:cubicBezTo>
                    <a:pt x="21930" y="1998792"/>
                    <a:pt x="42933" y="1965004"/>
                    <a:pt x="51152" y="1955873"/>
                  </a:cubicBezTo>
                  <a:cubicBezTo>
                    <a:pt x="91331" y="1913866"/>
                    <a:pt x="280360" y="1622561"/>
                    <a:pt x="285840" y="1613429"/>
                  </a:cubicBezTo>
                  <a:cubicBezTo>
                    <a:pt x="428296" y="1376002"/>
                    <a:pt x="547923" y="1127616"/>
                    <a:pt x="647460" y="870099"/>
                  </a:cubicBezTo>
                  <a:cubicBezTo>
                    <a:pt x="687640" y="767822"/>
                    <a:pt x="726907" y="665546"/>
                    <a:pt x="757955" y="559617"/>
                  </a:cubicBezTo>
                  <a:lnTo>
                    <a:pt x="757955" y="559617"/>
                  </a:lnTo>
                  <a:lnTo>
                    <a:pt x="757955" y="559617"/>
                  </a:lnTo>
                  <a:lnTo>
                    <a:pt x="757955" y="559617"/>
                  </a:lnTo>
                  <a:cubicBezTo>
                    <a:pt x="766173" y="518524"/>
                    <a:pt x="849273" y="275617"/>
                    <a:pt x="866623" y="189778"/>
                  </a:cubicBezTo>
                  <a:cubicBezTo>
                    <a:pt x="876668" y="139553"/>
                    <a:pt x="890366" y="89328"/>
                    <a:pt x="901324" y="40016"/>
                  </a:cubicBezTo>
                  <a:cubicBezTo>
                    <a:pt x="904064" y="21752"/>
                    <a:pt x="897672" y="5315"/>
                    <a:pt x="879408" y="749"/>
                  </a:cubicBezTo>
                  <a:close/>
                </a:path>
              </a:pathLst>
            </a:custGeom>
            <a:grpFill/>
            <a:ln w="9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551A9EBC-A70A-4E23-A19F-B8DD09C94023}"/>
                </a:ext>
              </a:extLst>
            </p:cNvPr>
            <p:cNvSpPr/>
            <p:nvPr/>
          </p:nvSpPr>
          <p:spPr>
            <a:xfrm>
              <a:off x="7506579" y="4199983"/>
              <a:ext cx="906593" cy="2465032"/>
            </a:xfrm>
            <a:custGeom>
              <a:avLst/>
              <a:gdLst>
                <a:gd name="connsiteX0" fmla="*/ 876030 w 906593"/>
                <a:gd name="connsiteY0" fmla="*/ 655 h 2465032"/>
                <a:gd name="connsiteX1" fmla="*/ 844981 w 906593"/>
                <a:gd name="connsiteY1" fmla="*/ 44488 h 2465032"/>
                <a:gd name="connsiteX2" fmla="*/ 798409 w 906593"/>
                <a:gd name="connsiteY2" fmla="*/ 336706 h 2465032"/>
                <a:gd name="connsiteX3" fmla="*/ 697046 w 906593"/>
                <a:gd name="connsiteY3" fmla="*/ 803343 h 2465032"/>
                <a:gd name="connsiteX4" fmla="*/ 577419 w 906593"/>
                <a:gd name="connsiteY4" fmla="*/ 1226146 h 2465032"/>
                <a:gd name="connsiteX5" fmla="*/ 381998 w 906593"/>
                <a:gd name="connsiteY5" fmla="*/ 1746660 h 2465032"/>
                <a:gd name="connsiteX6" fmla="*/ 70603 w 906593"/>
                <a:gd name="connsiteY6" fmla="*/ 2344795 h 2465032"/>
                <a:gd name="connsiteX7" fmla="*/ 24030 w 906593"/>
                <a:gd name="connsiteY7" fmla="*/ 2416023 h 2465032"/>
                <a:gd name="connsiteX8" fmla="*/ 4854 w 906593"/>
                <a:gd name="connsiteY8" fmla="*/ 2464421 h 2465032"/>
                <a:gd name="connsiteX9" fmla="*/ 89779 w 906593"/>
                <a:gd name="connsiteY9" fmla="*/ 2374017 h 2465032"/>
                <a:gd name="connsiteX10" fmla="*/ 157355 w 906593"/>
                <a:gd name="connsiteY10" fmla="*/ 2267174 h 2465032"/>
                <a:gd name="connsiteX11" fmla="*/ 543631 w 906593"/>
                <a:gd name="connsiteY11" fmla="*/ 1469052 h 2465032"/>
                <a:gd name="connsiteX12" fmla="*/ 720789 w 906593"/>
                <a:gd name="connsiteY12" fmla="*/ 923882 h 2465032"/>
                <a:gd name="connsiteX13" fmla="*/ 836763 w 906593"/>
                <a:gd name="connsiteY13" fmla="*/ 442635 h 2465032"/>
                <a:gd name="connsiteX14" fmla="*/ 904338 w 906593"/>
                <a:gd name="connsiteY14" fmla="*/ 57273 h 2465032"/>
                <a:gd name="connsiteX15" fmla="*/ 876030 w 906593"/>
                <a:gd name="connsiteY15" fmla="*/ 655 h 2465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06593" h="2465032">
                  <a:moveTo>
                    <a:pt x="876030" y="655"/>
                  </a:moveTo>
                  <a:cubicBezTo>
                    <a:pt x="842242" y="-4824"/>
                    <a:pt x="848634" y="25311"/>
                    <a:pt x="844981" y="44488"/>
                  </a:cubicBezTo>
                  <a:cubicBezTo>
                    <a:pt x="829457" y="142198"/>
                    <a:pt x="816673" y="239909"/>
                    <a:pt x="798409" y="336706"/>
                  </a:cubicBezTo>
                  <a:cubicBezTo>
                    <a:pt x="769187" y="492861"/>
                    <a:pt x="735400" y="649015"/>
                    <a:pt x="697046" y="803343"/>
                  </a:cubicBezTo>
                  <a:cubicBezTo>
                    <a:pt x="661432" y="945799"/>
                    <a:pt x="622165" y="1087342"/>
                    <a:pt x="577419" y="1226146"/>
                  </a:cubicBezTo>
                  <a:cubicBezTo>
                    <a:pt x="520802" y="1402390"/>
                    <a:pt x="456879" y="1576808"/>
                    <a:pt x="381998" y="1746660"/>
                  </a:cubicBezTo>
                  <a:cubicBezTo>
                    <a:pt x="291593" y="1953039"/>
                    <a:pt x="192969" y="2154853"/>
                    <a:pt x="70603" y="2344795"/>
                  </a:cubicBezTo>
                  <a:cubicBezTo>
                    <a:pt x="55079" y="2368537"/>
                    <a:pt x="38641" y="2392280"/>
                    <a:pt x="24030" y="2416023"/>
                  </a:cubicBezTo>
                  <a:cubicBezTo>
                    <a:pt x="18551" y="2425155"/>
                    <a:pt x="-11584" y="2470814"/>
                    <a:pt x="4854" y="2464421"/>
                  </a:cubicBezTo>
                  <a:cubicBezTo>
                    <a:pt x="27683" y="2454377"/>
                    <a:pt x="76082" y="2394106"/>
                    <a:pt x="89779" y="2374017"/>
                  </a:cubicBezTo>
                  <a:cubicBezTo>
                    <a:pt x="112609" y="2338402"/>
                    <a:pt x="135439" y="2302788"/>
                    <a:pt x="157355" y="2267174"/>
                  </a:cubicBezTo>
                  <a:cubicBezTo>
                    <a:pt x="312596" y="2014222"/>
                    <a:pt x="436789" y="1745747"/>
                    <a:pt x="543631" y="1469052"/>
                  </a:cubicBezTo>
                  <a:cubicBezTo>
                    <a:pt x="613033" y="1290069"/>
                    <a:pt x="666911" y="1107432"/>
                    <a:pt x="720789" y="923882"/>
                  </a:cubicBezTo>
                  <a:cubicBezTo>
                    <a:pt x="767361" y="765902"/>
                    <a:pt x="803888" y="604269"/>
                    <a:pt x="836763" y="442635"/>
                  </a:cubicBezTo>
                  <a:cubicBezTo>
                    <a:pt x="862332" y="314790"/>
                    <a:pt x="881509" y="186031"/>
                    <a:pt x="904338" y="57273"/>
                  </a:cubicBezTo>
                  <a:cubicBezTo>
                    <a:pt x="909817" y="28964"/>
                    <a:pt x="907078" y="6134"/>
                    <a:pt x="876030" y="655"/>
                  </a:cubicBezTo>
                  <a:close/>
                </a:path>
              </a:pathLst>
            </a:custGeom>
            <a:grpFill/>
            <a:ln w="9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="" xmlns:a16="http://schemas.microsoft.com/office/drawing/2014/main" id="{1F592FEE-2D5A-4DD8-AB6E-1C991667805E}"/>
                </a:ext>
              </a:extLst>
            </p:cNvPr>
            <p:cNvSpPr/>
            <p:nvPr/>
          </p:nvSpPr>
          <p:spPr>
            <a:xfrm>
              <a:off x="8839200" y="4885525"/>
              <a:ext cx="36527" cy="118713"/>
            </a:xfrm>
            <a:custGeom>
              <a:avLst/>
              <a:gdLst>
                <a:gd name="connsiteX0" fmla="*/ 0 w 36527"/>
                <a:gd name="connsiteY0" fmla="*/ 118714 h 118713"/>
                <a:gd name="connsiteX1" fmla="*/ 36527 w 36527"/>
                <a:gd name="connsiteY1" fmla="*/ 0 h 118713"/>
                <a:gd name="connsiteX2" fmla="*/ 0 w 36527"/>
                <a:gd name="connsiteY2" fmla="*/ 118714 h 118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527" h="118713">
                  <a:moveTo>
                    <a:pt x="0" y="118714"/>
                  </a:moveTo>
                  <a:cubicBezTo>
                    <a:pt x="0" y="75794"/>
                    <a:pt x="10958" y="35614"/>
                    <a:pt x="36527" y="0"/>
                  </a:cubicBezTo>
                  <a:cubicBezTo>
                    <a:pt x="24655" y="39267"/>
                    <a:pt x="12784" y="78533"/>
                    <a:pt x="0" y="118714"/>
                  </a:cubicBezTo>
                  <a:close/>
                </a:path>
              </a:pathLst>
            </a:custGeom>
            <a:grpFill/>
            <a:ln w="9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BC87DDDC-1E09-44BE-B4C9-6EF96A564C4C}"/>
                </a:ext>
              </a:extLst>
            </p:cNvPr>
            <p:cNvSpPr/>
            <p:nvPr/>
          </p:nvSpPr>
          <p:spPr>
            <a:xfrm>
              <a:off x="8264808" y="4487965"/>
              <a:ext cx="863261" cy="1869785"/>
            </a:xfrm>
            <a:custGeom>
              <a:avLst/>
              <a:gdLst>
                <a:gd name="connsiteX0" fmla="*/ 0 w 863261"/>
                <a:gd name="connsiteY0" fmla="*/ 1869611 h 1869785"/>
                <a:gd name="connsiteX1" fmla="*/ 66662 w 863261"/>
                <a:gd name="connsiteY1" fmla="*/ 1766421 h 1869785"/>
                <a:gd name="connsiteX2" fmla="*/ 441067 w 863261"/>
                <a:gd name="connsiteY2" fmla="*/ 1105277 h 1869785"/>
                <a:gd name="connsiteX3" fmla="*/ 631922 w 863261"/>
                <a:gd name="connsiteY3" fmla="*/ 638641 h 1869785"/>
                <a:gd name="connsiteX4" fmla="*/ 772552 w 863261"/>
                <a:gd name="connsiteY4" fmla="*/ 188442 h 1869785"/>
                <a:gd name="connsiteX5" fmla="*/ 813645 w 863261"/>
                <a:gd name="connsiteY5" fmla="*/ 30461 h 1869785"/>
                <a:gd name="connsiteX6" fmla="*/ 843781 w 863261"/>
                <a:gd name="connsiteY6" fmla="*/ 2153 h 1869785"/>
                <a:gd name="connsiteX7" fmla="*/ 860218 w 863261"/>
                <a:gd name="connsiteY7" fmla="*/ 45072 h 1869785"/>
                <a:gd name="connsiteX8" fmla="*/ 729633 w 863261"/>
                <a:gd name="connsiteY8" fmla="*/ 487053 h 1869785"/>
                <a:gd name="connsiteX9" fmla="*/ 544257 w 863261"/>
                <a:gd name="connsiteY9" fmla="*/ 969213 h 1869785"/>
                <a:gd name="connsiteX10" fmla="*/ 197247 w 863261"/>
                <a:gd name="connsiteY10" fmla="*/ 1620312 h 1869785"/>
                <a:gd name="connsiteX11" fmla="*/ 0 w 863261"/>
                <a:gd name="connsiteY11" fmla="*/ 1869611 h 1869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3261" h="1869785">
                  <a:moveTo>
                    <a:pt x="0" y="1869611"/>
                  </a:moveTo>
                  <a:cubicBezTo>
                    <a:pt x="34701" y="1820299"/>
                    <a:pt x="43833" y="1800209"/>
                    <a:pt x="66662" y="1766421"/>
                  </a:cubicBezTo>
                  <a:cubicBezTo>
                    <a:pt x="209119" y="1558215"/>
                    <a:pt x="332399" y="1338139"/>
                    <a:pt x="441067" y="1105277"/>
                  </a:cubicBezTo>
                  <a:cubicBezTo>
                    <a:pt x="511382" y="953689"/>
                    <a:pt x="575305" y="798448"/>
                    <a:pt x="631922" y="638641"/>
                  </a:cubicBezTo>
                  <a:cubicBezTo>
                    <a:pt x="683974" y="490705"/>
                    <a:pt x="733285" y="341857"/>
                    <a:pt x="772552" y="188442"/>
                  </a:cubicBezTo>
                  <a:cubicBezTo>
                    <a:pt x="786250" y="135477"/>
                    <a:pt x="802688" y="84339"/>
                    <a:pt x="813645" y="30461"/>
                  </a:cubicBezTo>
                  <a:cubicBezTo>
                    <a:pt x="816385" y="14937"/>
                    <a:pt x="818211" y="-6979"/>
                    <a:pt x="843781" y="2153"/>
                  </a:cubicBezTo>
                  <a:cubicBezTo>
                    <a:pt x="865697" y="10371"/>
                    <a:pt x="865697" y="22243"/>
                    <a:pt x="860218" y="45072"/>
                  </a:cubicBezTo>
                  <a:cubicBezTo>
                    <a:pt x="820951" y="193921"/>
                    <a:pt x="778032" y="341857"/>
                    <a:pt x="729633" y="487053"/>
                  </a:cubicBezTo>
                  <a:cubicBezTo>
                    <a:pt x="674842" y="651425"/>
                    <a:pt x="612745" y="812146"/>
                    <a:pt x="544257" y="969213"/>
                  </a:cubicBezTo>
                  <a:cubicBezTo>
                    <a:pt x="443806" y="1196595"/>
                    <a:pt x="329659" y="1414846"/>
                    <a:pt x="197247" y="1620312"/>
                  </a:cubicBezTo>
                  <a:cubicBezTo>
                    <a:pt x="141543" y="1705238"/>
                    <a:pt x="10958" y="1876003"/>
                    <a:pt x="0" y="1869611"/>
                  </a:cubicBezTo>
                  <a:close/>
                </a:path>
              </a:pathLst>
            </a:custGeom>
            <a:grpFill/>
            <a:ln w="9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="" xmlns:a16="http://schemas.microsoft.com/office/drawing/2014/main" id="{155393CA-C699-4C3D-A35B-4E4F186C506C}"/>
                </a:ext>
              </a:extLst>
            </p:cNvPr>
            <p:cNvSpPr/>
            <p:nvPr/>
          </p:nvSpPr>
          <p:spPr>
            <a:xfrm>
              <a:off x="9338976" y="2890898"/>
              <a:ext cx="422429" cy="462307"/>
            </a:xfrm>
            <a:custGeom>
              <a:avLst/>
              <a:gdLst>
                <a:gd name="connsiteX0" fmla="*/ 414319 w 422429"/>
                <a:gd name="connsiteY0" fmla="*/ 462307 h 462307"/>
                <a:gd name="connsiteX1" fmla="*/ 41740 w 422429"/>
                <a:gd name="connsiteY1" fmla="*/ 117124 h 462307"/>
                <a:gd name="connsiteX2" fmla="*/ 4300 w 422429"/>
                <a:gd name="connsiteY2" fmla="*/ 21240 h 462307"/>
                <a:gd name="connsiteX3" fmla="*/ 18911 w 422429"/>
                <a:gd name="connsiteY3" fmla="*/ 237 h 462307"/>
                <a:gd name="connsiteX4" fmla="*/ 42653 w 422429"/>
                <a:gd name="connsiteY4" fmla="*/ 13935 h 462307"/>
                <a:gd name="connsiteX5" fmla="*/ 403360 w 422429"/>
                <a:gd name="connsiteY5" fmla="*/ 381947 h 462307"/>
                <a:gd name="connsiteX6" fmla="*/ 414319 w 422429"/>
                <a:gd name="connsiteY6" fmla="*/ 462307 h 462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2429" h="462307">
                  <a:moveTo>
                    <a:pt x="414319" y="462307"/>
                  </a:moveTo>
                  <a:cubicBezTo>
                    <a:pt x="341264" y="419388"/>
                    <a:pt x="80094" y="142693"/>
                    <a:pt x="41740" y="117124"/>
                  </a:cubicBezTo>
                  <a:cubicBezTo>
                    <a:pt x="5213" y="93381"/>
                    <a:pt x="-7572" y="59594"/>
                    <a:pt x="4300" y="21240"/>
                  </a:cubicBezTo>
                  <a:cubicBezTo>
                    <a:pt x="7040" y="13021"/>
                    <a:pt x="7953" y="2976"/>
                    <a:pt x="18911" y="237"/>
                  </a:cubicBezTo>
                  <a:cubicBezTo>
                    <a:pt x="29869" y="-1590"/>
                    <a:pt x="36261" y="7542"/>
                    <a:pt x="42653" y="13935"/>
                  </a:cubicBezTo>
                  <a:cubicBezTo>
                    <a:pt x="112056" y="90642"/>
                    <a:pt x="366833" y="324417"/>
                    <a:pt x="403360" y="381947"/>
                  </a:cubicBezTo>
                  <a:cubicBezTo>
                    <a:pt x="424364" y="414822"/>
                    <a:pt x="428017" y="423040"/>
                    <a:pt x="414319" y="462307"/>
                  </a:cubicBezTo>
                  <a:close/>
                </a:path>
              </a:pathLst>
            </a:custGeom>
            <a:grpFill/>
            <a:ln w="9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="" xmlns:a16="http://schemas.microsoft.com/office/drawing/2014/main" id="{2C973468-F757-4E6A-8B3A-59880BA5F13D}"/>
                </a:ext>
              </a:extLst>
            </p:cNvPr>
            <p:cNvSpPr/>
            <p:nvPr/>
          </p:nvSpPr>
          <p:spPr>
            <a:xfrm>
              <a:off x="9306638" y="3179953"/>
              <a:ext cx="291501" cy="337625"/>
            </a:xfrm>
            <a:custGeom>
              <a:avLst/>
              <a:gdLst>
                <a:gd name="connsiteX0" fmla="*/ 285024 w 291501"/>
                <a:gd name="connsiteY0" fmla="*/ 337626 h 337625"/>
                <a:gd name="connsiteX1" fmla="*/ 19288 w 291501"/>
                <a:gd name="connsiteY1" fmla="*/ 80108 h 337625"/>
                <a:gd name="connsiteX2" fmla="*/ 1937 w 291501"/>
                <a:gd name="connsiteY2" fmla="*/ 49060 h 337625"/>
                <a:gd name="connsiteX3" fmla="*/ 15635 w 291501"/>
                <a:gd name="connsiteY3" fmla="*/ 661 h 337625"/>
                <a:gd name="connsiteX4" fmla="*/ 61294 w 291501"/>
                <a:gd name="connsiteY4" fmla="*/ 29883 h 337625"/>
                <a:gd name="connsiteX5" fmla="*/ 243930 w 291501"/>
                <a:gd name="connsiteY5" fmla="*/ 222565 h 337625"/>
                <a:gd name="connsiteX6" fmla="*/ 285024 w 291501"/>
                <a:gd name="connsiteY6" fmla="*/ 337626 h 33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501" h="337625">
                  <a:moveTo>
                    <a:pt x="285024" y="337626"/>
                  </a:moveTo>
                  <a:cubicBezTo>
                    <a:pt x="212883" y="277356"/>
                    <a:pt x="38464" y="104764"/>
                    <a:pt x="19288" y="80108"/>
                  </a:cubicBezTo>
                  <a:cubicBezTo>
                    <a:pt x="11069" y="70063"/>
                    <a:pt x="3764" y="60018"/>
                    <a:pt x="1937" y="49060"/>
                  </a:cubicBezTo>
                  <a:cubicBezTo>
                    <a:pt x="-802" y="30796"/>
                    <a:pt x="-3542" y="6140"/>
                    <a:pt x="15635" y="661"/>
                  </a:cubicBezTo>
                  <a:cubicBezTo>
                    <a:pt x="32072" y="-3905"/>
                    <a:pt x="47596" y="16185"/>
                    <a:pt x="61294" y="29883"/>
                  </a:cubicBezTo>
                  <a:cubicBezTo>
                    <a:pt x="121564" y="94719"/>
                    <a:pt x="180921" y="159555"/>
                    <a:pt x="243930" y="222565"/>
                  </a:cubicBezTo>
                  <a:cubicBezTo>
                    <a:pt x="288677" y="267311"/>
                    <a:pt x="300548" y="290140"/>
                    <a:pt x="285024" y="337626"/>
                  </a:cubicBezTo>
                  <a:close/>
                </a:path>
              </a:pathLst>
            </a:custGeom>
            <a:grpFill/>
            <a:ln w="9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="" xmlns:a16="http://schemas.microsoft.com/office/drawing/2014/main" id="{62CAAA28-C738-435F-A612-6888FF6D1D95}"/>
                </a:ext>
              </a:extLst>
            </p:cNvPr>
            <p:cNvSpPr/>
            <p:nvPr/>
          </p:nvSpPr>
          <p:spPr>
            <a:xfrm>
              <a:off x="9311961" y="3481539"/>
              <a:ext cx="171032" cy="219589"/>
            </a:xfrm>
            <a:custGeom>
              <a:avLst/>
              <a:gdLst>
                <a:gd name="connsiteX0" fmla="*/ 171032 w 171032"/>
                <a:gd name="connsiteY0" fmla="*/ 219589 h 219589"/>
                <a:gd name="connsiteX1" fmla="*/ 21270 w 171032"/>
                <a:gd name="connsiteY1" fmla="*/ 77133 h 219589"/>
                <a:gd name="connsiteX2" fmla="*/ 8485 w 171032"/>
                <a:gd name="connsiteY2" fmla="*/ 54303 h 219589"/>
                <a:gd name="connsiteX3" fmla="*/ 2094 w 171032"/>
                <a:gd name="connsiteY3" fmla="*/ 4078 h 219589"/>
                <a:gd name="connsiteX4" fmla="*/ 24010 w 171032"/>
                <a:gd name="connsiteY4" fmla="*/ 15036 h 219589"/>
                <a:gd name="connsiteX5" fmla="*/ 130852 w 171032"/>
                <a:gd name="connsiteY5" fmla="*/ 127358 h 219589"/>
                <a:gd name="connsiteX6" fmla="*/ 171032 w 171032"/>
                <a:gd name="connsiteY6" fmla="*/ 219589 h 21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032" h="219589">
                  <a:moveTo>
                    <a:pt x="171032" y="219589"/>
                  </a:moveTo>
                  <a:cubicBezTo>
                    <a:pt x="132679" y="189454"/>
                    <a:pt x="33141" y="92657"/>
                    <a:pt x="21270" y="77133"/>
                  </a:cubicBezTo>
                  <a:cubicBezTo>
                    <a:pt x="15791" y="70740"/>
                    <a:pt x="11225" y="64348"/>
                    <a:pt x="8485" y="54303"/>
                  </a:cubicBezTo>
                  <a:cubicBezTo>
                    <a:pt x="3007" y="37866"/>
                    <a:pt x="-3386" y="16863"/>
                    <a:pt x="2094" y="4078"/>
                  </a:cubicBezTo>
                  <a:cubicBezTo>
                    <a:pt x="6660" y="-6880"/>
                    <a:pt x="16704" y="6818"/>
                    <a:pt x="24010" y="15036"/>
                  </a:cubicBezTo>
                  <a:cubicBezTo>
                    <a:pt x="59624" y="53390"/>
                    <a:pt x="94325" y="92657"/>
                    <a:pt x="130852" y="127358"/>
                  </a:cubicBezTo>
                  <a:cubicBezTo>
                    <a:pt x="156421" y="152927"/>
                    <a:pt x="165553" y="169364"/>
                    <a:pt x="171032" y="219589"/>
                  </a:cubicBezTo>
                  <a:close/>
                </a:path>
              </a:pathLst>
            </a:custGeom>
            <a:grpFill/>
            <a:ln w="9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="" xmlns:a16="http://schemas.microsoft.com/office/drawing/2014/main" id="{45538A60-A805-4540-91BD-D857141BECC4}"/>
                </a:ext>
              </a:extLst>
            </p:cNvPr>
            <p:cNvSpPr/>
            <p:nvPr/>
          </p:nvSpPr>
          <p:spPr>
            <a:xfrm>
              <a:off x="5429376" y="3629900"/>
              <a:ext cx="316318" cy="3223533"/>
            </a:xfrm>
            <a:custGeom>
              <a:avLst/>
              <a:gdLst>
                <a:gd name="connsiteX0" fmla="*/ 0 w 316318"/>
                <a:gd name="connsiteY0" fmla="*/ 0 h 3223533"/>
                <a:gd name="connsiteX1" fmla="*/ 108669 w 316318"/>
                <a:gd name="connsiteY1" fmla="*/ 154328 h 3223533"/>
                <a:gd name="connsiteX2" fmla="*/ 315048 w 316318"/>
                <a:gd name="connsiteY2" fmla="*/ 3187007 h 3223533"/>
                <a:gd name="connsiteX3" fmla="*/ 299524 w 316318"/>
                <a:gd name="connsiteY3" fmla="*/ 3223534 h 3223533"/>
                <a:gd name="connsiteX4" fmla="*/ 284913 w 316318"/>
                <a:gd name="connsiteY4" fmla="*/ 3189746 h 3223533"/>
                <a:gd name="connsiteX5" fmla="*/ 18264 w 316318"/>
                <a:gd name="connsiteY5" fmla="*/ 57530 h 3223533"/>
                <a:gd name="connsiteX6" fmla="*/ 0 w 316318"/>
                <a:gd name="connsiteY6" fmla="*/ 0 h 322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318" h="3223533">
                  <a:moveTo>
                    <a:pt x="0" y="0"/>
                  </a:moveTo>
                  <a:cubicBezTo>
                    <a:pt x="80360" y="23743"/>
                    <a:pt x="105929" y="73055"/>
                    <a:pt x="108669" y="154328"/>
                  </a:cubicBezTo>
                  <a:cubicBezTo>
                    <a:pt x="123280" y="662057"/>
                    <a:pt x="318701" y="3105733"/>
                    <a:pt x="315048" y="3187007"/>
                  </a:cubicBezTo>
                  <a:cubicBezTo>
                    <a:pt x="314135" y="3200705"/>
                    <a:pt x="324180" y="3223534"/>
                    <a:pt x="299524" y="3223534"/>
                  </a:cubicBezTo>
                  <a:cubicBezTo>
                    <a:pt x="280347" y="3223534"/>
                    <a:pt x="286739" y="3202531"/>
                    <a:pt x="284913" y="3189746"/>
                  </a:cubicBezTo>
                  <a:cubicBezTo>
                    <a:pt x="250212" y="2986107"/>
                    <a:pt x="26482" y="174418"/>
                    <a:pt x="18264" y="57530"/>
                  </a:cubicBezTo>
                  <a:cubicBezTo>
                    <a:pt x="17350" y="38354"/>
                    <a:pt x="7305" y="21916"/>
                    <a:pt x="0" y="0"/>
                  </a:cubicBezTo>
                  <a:close/>
                </a:path>
              </a:pathLst>
            </a:custGeom>
            <a:grpFill/>
            <a:ln w="9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="" xmlns:a16="http://schemas.microsoft.com/office/drawing/2014/main" id="{77ECD91B-00E9-4481-82B1-4AF7F1C5B45A}"/>
                </a:ext>
              </a:extLst>
            </p:cNvPr>
            <p:cNvSpPr/>
            <p:nvPr/>
          </p:nvSpPr>
          <p:spPr>
            <a:xfrm>
              <a:off x="5944411" y="3873719"/>
              <a:ext cx="128928" cy="2988953"/>
            </a:xfrm>
            <a:custGeom>
              <a:avLst/>
              <a:gdLst>
                <a:gd name="connsiteX0" fmla="*/ 0 w 128928"/>
                <a:gd name="connsiteY0" fmla="*/ 0 h 2988953"/>
                <a:gd name="connsiteX1" fmla="*/ 99537 w 128928"/>
                <a:gd name="connsiteY1" fmla="*/ 148849 h 2988953"/>
                <a:gd name="connsiteX2" fmla="*/ 127846 w 128928"/>
                <a:gd name="connsiteY2" fmla="*/ 2955972 h 2988953"/>
                <a:gd name="connsiteX3" fmla="*/ 110495 w 128928"/>
                <a:gd name="connsiteY3" fmla="*/ 2988846 h 2988953"/>
                <a:gd name="connsiteX4" fmla="*/ 97711 w 128928"/>
                <a:gd name="connsiteY4" fmla="*/ 2956885 h 2988953"/>
                <a:gd name="connsiteX5" fmla="*/ 15524 w 128928"/>
                <a:gd name="connsiteY5" fmla="*/ 53878 h 2988953"/>
                <a:gd name="connsiteX6" fmla="*/ 0 w 128928"/>
                <a:gd name="connsiteY6" fmla="*/ 0 h 2988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928" h="2988953">
                  <a:moveTo>
                    <a:pt x="0" y="0"/>
                  </a:moveTo>
                  <a:cubicBezTo>
                    <a:pt x="78534" y="26482"/>
                    <a:pt x="101363" y="73055"/>
                    <a:pt x="99537" y="148849"/>
                  </a:cubicBezTo>
                  <a:cubicBezTo>
                    <a:pt x="84926" y="617311"/>
                    <a:pt x="136977" y="2881091"/>
                    <a:pt x="127846" y="2955972"/>
                  </a:cubicBezTo>
                  <a:cubicBezTo>
                    <a:pt x="126019" y="2968756"/>
                    <a:pt x="135151" y="2990673"/>
                    <a:pt x="110495" y="2988846"/>
                  </a:cubicBezTo>
                  <a:cubicBezTo>
                    <a:pt x="91318" y="2987020"/>
                    <a:pt x="99537" y="2968756"/>
                    <a:pt x="97711" y="2956885"/>
                  </a:cubicBezTo>
                  <a:cubicBezTo>
                    <a:pt x="74881" y="2767856"/>
                    <a:pt x="16437" y="162546"/>
                    <a:pt x="15524" y="53878"/>
                  </a:cubicBezTo>
                  <a:cubicBezTo>
                    <a:pt x="15524" y="37440"/>
                    <a:pt x="6392" y="21003"/>
                    <a:pt x="0" y="0"/>
                  </a:cubicBezTo>
                  <a:close/>
                </a:path>
              </a:pathLst>
            </a:custGeom>
            <a:grpFill/>
            <a:ln w="9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60" name="Picture Placeholder 59" descr="IMG_20160916_100551.jpg"/>
          <p:cNvPicPr>
            <a:picLocks noGrp="1" noChangeAspect="1"/>
          </p:cNvPicPr>
          <p:nvPr>
            <p:ph type="pic" idx="12"/>
          </p:nvPr>
        </p:nvPicPr>
        <p:blipFill>
          <a:blip r:embed="rId2" cstate="print"/>
          <a:srcRect l="12500" r="12500"/>
          <a:stretch>
            <a:fillRect/>
          </a:stretch>
        </p:blipFill>
        <p:spPr>
          <a:xfrm>
            <a:off x="4919689" y="83144"/>
            <a:ext cx="2325405" cy="2325405"/>
          </a:xfrm>
        </p:spPr>
      </p:pic>
      <p:pic>
        <p:nvPicPr>
          <p:cNvPr id="61" name="Picture Placeholder 60" descr="IMG_20181127_120532_HDR.jpg"/>
          <p:cNvPicPr>
            <a:picLocks noGrp="1" noChangeAspect="1"/>
          </p:cNvPicPr>
          <p:nvPr>
            <p:ph type="pic" idx="13"/>
          </p:nvPr>
        </p:nvPicPr>
        <p:blipFill>
          <a:blip r:embed="rId3" cstate="print"/>
          <a:srcRect l="21875" r="21875"/>
          <a:stretch>
            <a:fillRect/>
          </a:stretch>
        </p:blipFill>
        <p:spPr/>
      </p:pic>
      <p:pic>
        <p:nvPicPr>
          <p:cNvPr id="62" name="Picture Placeholder 61" descr="IMG20160908142446.jpg"/>
          <p:cNvPicPr>
            <a:picLocks noGrp="1" noChangeAspect="1"/>
          </p:cNvPicPr>
          <p:nvPr>
            <p:ph type="pic" idx="11"/>
          </p:nvPr>
        </p:nvPicPr>
        <p:blipFill>
          <a:blip r:embed="rId4" cstate="print"/>
          <a:srcRect t="12500" b="12500"/>
          <a:stretch>
            <a:fillRect/>
          </a:stretch>
        </p:blipFill>
        <p:spPr>
          <a:xfrm>
            <a:off x="4952962" y="2708339"/>
            <a:ext cx="2325405" cy="2325405"/>
          </a:xfrm>
        </p:spPr>
      </p:pic>
      <p:pic>
        <p:nvPicPr>
          <p:cNvPr id="1026" name="Picture 2" descr="Land Icon of Isometric style - Available in SVG, PNG, EPS, AI &amp; Icon font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7584" y="3723878"/>
            <a:ext cx="558726" cy="558726"/>
          </a:xfrm>
          <a:prstGeom prst="rect">
            <a:avLst/>
          </a:prstGeom>
          <a:noFill/>
        </p:spPr>
      </p:pic>
      <p:pic>
        <p:nvPicPr>
          <p:cNvPr id="1028" name="Picture 4" descr="Flow Chart Free Icon - Planning Icon - Free Transparent PNG Clipart Images  Download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EDEDED"/>
              </a:clrFrom>
              <a:clrTo>
                <a:srgbClr val="EDEDED">
                  <a:alpha val="0"/>
                </a:srgbClr>
              </a:clrTo>
            </a:clrChange>
          </a:blip>
          <a:srcRect l="5315" r="14966"/>
          <a:stretch>
            <a:fillRect/>
          </a:stretch>
        </p:blipFill>
        <p:spPr bwMode="auto">
          <a:xfrm>
            <a:off x="2195737" y="3795887"/>
            <a:ext cx="504056" cy="445623"/>
          </a:xfrm>
          <a:prstGeom prst="rect">
            <a:avLst/>
          </a:prstGeom>
          <a:noFill/>
        </p:spPr>
      </p:pic>
      <p:pic>
        <p:nvPicPr>
          <p:cNvPr id="1030" name="Picture 6" descr="Emoticon,human Behavior,area - Construction Icon, HD Png Download ,  Transparent Png Image - PNGitem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63822" y="3795887"/>
            <a:ext cx="437591" cy="438063"/>
          </a:xfrm>
          <a:prstGeom prst="rect">
            <a:avLst/>
          </a:prstGeom>
          <a:noFill/>
        </p:spPr>
      </p:pic>
      <p:pic>
        <p:nvPicPr>
          <p:cNvPr id="50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54" t="21875" r="35253" b="30378"/>
          <a:stretch/>
        </p:blipFill>
        <p:spPr bwMode="auto">
          <a:xfrm>
            <a:off x="5151424" y="195389"/>
            <a:ext cx="1846448" cy="224970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175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3200400" y="1257300"/>
            <a:ext cx="5715000" cy="2974181"/>
          </a:xfrm>
          <a:prstGeom prst="rect">
            <a:avLst/>
          </a:prstGeom>
          <a:noFill/>
          <a:ln w="34925">
            <a:solidFill>
              <a:srgbClr val="00B0F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 sz="1600" dirty="0"/>
          </a:p>
        </p:txBody>
      </p:sp>
      <p:sp>
        <p:nvSpPr>
          <p:cNvPr id="27" name="Rectangle 26"/>
          <p:cNvSpPr/>
          <p:nvPr/>
        </p:nvSpPr>
        <p:spPr>
          <a:xfrm>
            <a:off x="228600" y="1257300"/>
            <a:ext cx="2133600" cy="2974181"/>
          </a:xfrm>
          <a:prstGeom prst="rect">
            <a:avLst/>
          </a:prstGeom>
          <a:noFill/>
          <a:ln w="3492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Slide Number Placeholder 3"/>
          <p:cNvSpPr txBox="1">
            <a:spLocks noGrp="1"/>
          </p:cNvSpPr>
          <p:nvPr/>
        </p:nvSpPr>
        <p:spPr>
          <a:xfrm>
            <a:off x="8639176" y="4886326"/>
            <a:ext cx="463550" cy="204788"/>
          </a:xfrm>
          <a:prstGeom prst="rect">
            <a:avLst/>
          </a:prstGeom>
          <a:noFill/>
        </p:spPr>
        <p:txBody>
          <a:bodyPr lIns="91436" tIns="45718" rIns="91436" bIns="45718" anchor="ctr"/>
          <a:lstStyle/>
          <a:p>
            <a:pPr algn="r">
              <a:defRPr/>
            </a:pPr>
            <a:fld id="{E43F06A8-142D-4D92-A7FA-43560CAD6DA9}" type="slidenum">
              <a:rPr lang="en-US" sz="16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11</a:t>
            </a:fld>
            <a:endParaRPr lang="en-US" sz="1600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10" name="Oval 4"/>
          <p:cNvSpPr>
            <a:spLocks noChangeArrowheads="1"/>
          </p:cNvSpPr>
          <p:nvPr/>
        </p:nvSpPr>
        <p:spPr bwMode="auto">
          <a:xfrm>
            <a:off x="7162800" y="2400302"/>
            <a:ext cx="1684338" cy="932515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lIns="91436" tIns="45718" rIns="91436" bIns="45718" anchor="ctr"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extrusionH="57150" prstMaterial="softEdge">
              <a:bevelT w="29210" h="16510" prst="angle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b="1" dirty="0">
                <a:ln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Arial Narrow" pitchFamily="34" charset="0"/>
              </a:rPr>
              <a:t>LAYAK</a:t>
            </a:r>
          </a:p>
          <a:p>
            <a:pPr algn="ctr">
              <a:defRPr/>
            </a:pPr>
            <a:r>
              <a:rPr lang="en-US" b="1" dirty="0">
                <a:ln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Arial Narrow" pitchFamily="34" charset="0"/>
              </a:rPr>
              <a:t>BERKEMBANG</a:t>
            </a:r>
          </a:p>
        </p:txBody>
      </p:sp>
      <p:sp>
        <p:nvSpPr>
          <p:cNvPr id="20" name="AutoShape 14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457211" y="2000252"/>
            <a:ext cx="1712913" cy="701277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solidFill>
              <a:schemeClr val="bg2">
                <a:lumMod val="20000"/>
                <a:lumOff val="80000"/>
              </a:schemeClr>
            </a:solidFill>
            <a:round/>
            <a:headEnd/>
            <a:tailEnd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36" tIns="45718" rIns="91436" bIns="45718" anchor="ctr"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>
              <a:defRPr/>
            </a:pPr>
            <a:r>
              <a:rPr lang="en-US" sz="3200" b="1" dirty="0">
                <a:solidFill>
                  <a:srgbClr val="FFFF00"/>
                </a:solidFill>
                <a:latin typeface="Tahoma" pitchFamily="34" charset="0"/>
              </a:rPr>
              <a:t>CLEAR</a:t>
            </a:r>
          </a:p>
        </p:txBody>
      </p:sp>
      <p:sp>
        <p:nvSpPr>
          <p:cNvPr id="21" name="AutoShape 15"/>
          <p:cNvSpPr>
            <a:spLocks noChangeArrowheads="1"/>
          </p:cNvSpPr>
          <p:nvPr/>
        </p:nvSpPr>
        <p:spPr bwMode="auto">
          <a:xfrm>
            <a:off x="457211" y="3257552"/>
            <a:ext cx="1712913" cy="701277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solidFill>
              <a:schemeClr val="bg2">
                <a:lumMod val="20000"/>
                <a:lumOff val="80000"/>
              </a:schemeClr>
            </a:solidFill>
            <a:round/>
            <a:headEnd/>
            <a:tailEnd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36" tIns="45718" rIns="91436" bIns="45718" anchor="ctr"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>
              <a:defRPr/>
            </a:pPr>
            <a:r>
              <a:rPr lang="en-US" sz="3200" b="1" dirty="0">
                <a:solidFill>
                  <a:srgbClr val="FFFF00"/>
                </a:solidFill>
                <a:latin typeface="Tahoma" pitchFamily="34" charset="0"/>
              </a:rPr>
              <a:t>CLEAN</a:t>
            </a:r>
          </a:p>
        </p:txBody>
      </p:sp>
      <p:sp>
        <p:nvSpPr>
          <p:cNvPr id="24" name="Oval 4"/>
          <p:cNvSpPr>
            <a:spLocks noChangeArrowheads="1"/>
          </p:cNvSpPr>
          <p:nvPr/>
        </p:nvSpPr>
        <p:spPr bwMode="auto">
          <a:xfrm>
            <a:off x="3391718" y="2440138"/>
            <a:ext cx="1684338" cy="923702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lIns="91436" tIns="45718" rIns="91436" bIns="45718" anchor="ctr"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extrusionH="57150" prstMaterial="softEdge">
              <a:bevelT w="29210" h="16510" prst="angle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b="1" dirty="0">
                <a:ln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Arial Narrow" pitchFamily="34" charset="0"/>
              </a:rPr>
              <a:t>LAYAK</a:t>
            </a:r>
          </a:p>
          <a:p>
            <a:pPr algn="ctr">
              <a:defRPr/>
            </a:pPr>
            <a:r>
              <a:rPr lang="en-US" b="1" dirty="0">
                <a:ln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Arial Narrow" pitchFamily="34" charset="0"/>
              </a:rPr>
              <a:t>USAHA</a:t>
            </a:r>
          </a:p>
        </p:txBody>
      </p:sp>
      <p:sp>
        <p:nvSpPr>
          <p:cNvPr id="25" name="Oval 4"/>
          <p:cNvSpPr>
            <a:spLocks noChangeArrowheads="1"/>
          </p:cNvSpPr>
          <p:nvPr/>
        </p:nvSpPr>
        <p:spPr bwMode="auto">
          <a:xfrm>
            <a:off x="5257800" y="1347614"/>
            <a:ext cx="1684338" cy="871269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lIns="91436" tIns="45718" rIns="91436" bIns="45718" anchor="ctr"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extrusionH="57150" prstMaterial="softEdge">
              <a:bevelT w="29210" h="16510" prst="angle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b="1" dirty="0">
                <a:ln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Arial Narrow" pitchFamily="34" charset="0"/>
              </a:rPr>
              <a:t>LAYAK</a:t>
            </a:r>
          </a:p>
          <a:p>
            <a:pPr algn="ctr">
              <a:defRPr/>
            </a:pPr>
            <a:r>
              <a:rPr lang="en-US" b="1" dirty="0">
                <a:ln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Arial Narrow" pitchFamily="34" charset="0"/>
              </a:rPr>
              <a:t>HUNI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28600" y="-20533"/>
            <a:ext cx="8686800" cy="954103"/>
          </a:xfrm>
          <a:prstGeom prst="rect">
            <a:avLst/>
          </a:prstGeom>
          <a:noFill/>
        </p:spPr>
        <p:txBody>
          <a:bodyPr lIns="91436" tIns="45718" rIns="91436" bIns="45718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defRPr/>
            </a:pPr>
            <a:r>
              <a:rPr lang="en-US" sz="2800" b="1" i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SYARAT </a:t>
            </a:r>
            <a:r>
              <a:rPr lang="en-US" sz="2800" b="1" i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PEMBANGUNAN </a:t>
            </a:r>
          </a:p>
          <a:p>
            <a:pPr>
              <a:defRPr/>
            </a:pPr>
            <a:r>
              <a:rPr lang="en-US" sz="2800" b="1" i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PERMUKIMAN TRANSMIGRASI</a:t>
            </a:r>
            <a:endParaRPr lang="en-US" sz="2800" b="1" i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ekton Pro Ext" pitchFamily="34" charset="0"/>
            </a:endParaRPr>
          </a:p>
        </p:txBody>
      </p:sp>
      <p:sp>
        <p:nvSpPr>
          <p:cNvPr id="61454" name="TextBox 29"/>
          <p:cNvSpPr txBox="1">
            <a:spLocks noChangeArrowheads="1"/>
          </p:cNvSpPr>
          <p:nvPr/>
        </p:nvSpPr>
        <p:spPr bwMode="auto">
          <a:xfrm>
            <a:off x="762011" y="1371601"/>
            <a:ext cx="107727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altLang="id-ID" dirty="0">
                <a:latin typeface="Arial Black" pitchFamily="34" charset="0"/>
              </a:rPr>
              <a:t>TANAH</a:t>
            </a:r>
          </a:p>
        </p:txBody>
      </p:sp>
      <p:sp>
        <p:nvSpPr>
          <p:cNvPr id="61455" name="TextBox 31"/>
          <p:cNvSpPr txBox="1">
            <a:spLocks noChangeArrowheads="1"/>
          </p:cNvSpPr>
          <p:nvPr/>
        </p:nvSpPr>
        <p:spPr bwMode="auto">
          <a:xfrm>
            <a:off x="3200402" y="1371601"/>
            <a:ext cx="2157318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altLang="id-ID">
                <a:latin typeface="Arial Black" pitchFamily="34" charset="0"/>
              </a:rPr>
              <a:t>PERENCANAAN</a:t>
            </a:r>
          </a:p>
        </p:txBody>
      </p:sp>
      <p:cxnSp>
        <p:nvCxnSpPr>
          <p:cNvPr id="30" name="AutoShape 8"/>
          <p:cNvCxnSpPr>
            <a:cxnSpLocks noChangeShapeType="1"/>
            <a:stCxn id="10" idx="2"/>
            <a:endCxn id="24" idx="6"/>
          </p:cNvCxnSpPr>
          <p:nvPr/>
        </p:nvCxnSpPr>
        <p:spPr bwMode="auto">
          <a:xfrm flipH="1">
            <a:off x="5076057" y="2866562"/>
            <a:ext cx="2086744" cy="35427"/>
          </a:xfrm>
          <a:prstGeom prst="straightConnector1">
            <a:avLst/>
          </a:prstGeom>
          <a:ln w="101600" cmpd="thickThin">
            <a:headEnd/>
            <a:tailEnd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" name="Plus 13"/>
          <p:cNvSpPr/>
          <p:nvPr/>
        </p:nvSpPr>
        <p:spPr>
          <a:xfrm>
            <a:off x="2438400" y="2400302"/>
            <a:ext cx="647700" cy="619125"/>
          </a:xfrm>
          <a:prstGeom prst="mathPl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id-ID" dirty="0"/>
          </a:p>
        </p:txBody>
      </p:sp>
      <p:sp>
        <p:nvSpPr>
          <p:cNvPr id="15" name="Rectangle 14"/>
          <p:cNvSpPr/>
          <p:nvPr/>
        </p:nvSpPr>
        <p:spPr>
          <a:xfrm>
            <a:off x="2267744" y="4407962"/>
            <a:ext cx="1159182" cy="64632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91436" tIns="45718" rIns="91436" bIns="45718">
            <a:spAutoFit/>
          </a:bodyPr>
          <a:lstStyle/>
          <a:p>
            <a:pPr algn="ctr">
              <a:defRPr/>
            </a:pPr>
            <a:r>
              <a:rPr lang="id-ID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2C</a:t>
            </a:r>
            <a:r>
              <a:rPr lang="en-ID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3</a:t>
            </a:r>
            <a:r>
              <a:rPr lang="id-ID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L</a:t>
            </a:r>
            <a:endParaRPr lang="en-US" sz="36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61460" name="TextBox 22"/>
          <p:cNvSpPr txBox="1">
            <a:spLocks noChangeArrowheads="1"/>
          </p:cNvSpPr>
          <p:nvPr/>
        </p:nvSpPr>
        <p:spPr bwMode="auto">
          <a:xfrm>
            <a:off x="152400" y="742951"/>
            <a:ext cx="8839200" cy="369330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/>
            <a:r>
              <a:rPr lang="en-US" altLang="id-ID">
                <a:latin typeface="Arial Black" pitchFamily="34" charset="0"/>
              </a:rPr>
              <a:t>KAWASAN TRANSMIGRASI </a:t>
            </a:r>
          </a:p>
        </p:txBody>
      </p:sp>
      <p:cxnSp>
        <p:nvCxnSpPr>
          <p:cNvPr id="23" name="AutoShape 8"/>
          <p:cNvCxnSpPr>
            <a:cxnSpLocks noChangeShapeType="1"/>
            <a:stCxn id="25" idx="4"/>
            <a:endCxn id="24" idx="6"/>
          </p:cNvCxnSpPr>
          <p:nvPr/>
        </p:nvCxnSpPr>
        <p:spPr bwMode="auto">
          <a:xfrm flipH="1">
            <a:off x="5076063" y="2218884"/>
            <a:ext cx="1023913" cy="683104"/>
          </a:xfrm>
          <a:prstGeom prst="straightConnector1">
            <a:avLst/>
          </a:prstGeom>
          <a:ln w="101600" cmpd="thickThin">
            <a:headEnd/>
            <a:tailEnd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3" name="AutoShape 8"/>
          <p:cNvCxnSpPr>
            <a:cxnSpLocks noChangeShapeType="1"/>
            <a:stCxn id="25" idx="4"/>
            <a:endCxn id="10" idx="2"/>
          </p:cNvCxnSpPr>
          <p:nvPr/>
        </p:nvCxnSpPr>
        <p:spPr bwMode="auto">
          <a:xfrm>
            <a:off x="6099976" y="2218887"/>
            <a:ext cx="1062831" cy="647677"/>
          </a:xfrm>
          <a:prstGeom prst="straightConnector1">
            <a:avLst/>
          </a:prstGeom>
          <a:ln w="101600" cmpd="thickThin">
            <a:headEnd/>
            <a:tailEnd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/>
        </p:nvSpPr>
        <p:spPr>
          <a:xfrm>
            <a:off x="987009" y="1465983"/>
            <a:ext cx="3525131" cy="1448677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691" tIns="41345" rIns="82691" bIns="41345" rtlCol="0" anchor="ctr"/>
          <a:lstStyle/>
          <a:p>
            <a:pPr algn="ctr"/>
            <a:endParaRPr lang="id-ID"/>
          </a:p>
        </p:txBody>
      </p:sp>
      <p:sp>
        <p:nvSpPr>
          <p:cNvPr id="93" name="Rectangle 92"/>
          <p:cNvSpPr/>
          <p:nvPr/>
        </p:nvSpPr>
        <p:spPr>
          <a:xfrm>
            <a:off x="4620163" y="1472324"/>
            <a:ext cx="3380849" cy="1442328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691" tIns="41345" rIns="82691" bIns="41345" rtlCol="0" anchor="ctr"/>
          <a:lstStyle/>
          <a:p>
            <a:pPr algn="ctr"/>
            <a:endParaRPr lang="id-ID"/>
          </a:p>
        </p:txBody>
      </p:sp>
      <p:sp>
        <p:nvSpPr>
          <p:cNvPr id="94" name="Rectangle 93"/>
          <p:cNvSpPr/>
          <p:nvPr/>
        </p:nvSpPr>
        <p:spPr>
          <a:xfrm>
            <a:off x="986995" y="3036254"/>
            <a:ext cx="3519708" cy="1479269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691" tIns="41345" rIns="82691" bIns="41345" rtlCol="0" anchor="ctr"/>
          <a:lstStyle/>
          <a:p>
            <a:pPr algn="ctr"/>
            <a:endParaRPr lang="id-ID"/>
          </a:p>
        </p:txBody>
      </p:sp>
      <p:sp>
        <p:nvSpPr>
          <p:cNvPr id="95" name="Rectangle 94"/>
          <p:cNvSpPr/>
          <p:nvPr/>
        </p:nvSpPr>
        <p:spPr>
          <a:xfrm>
            <a:off x="4620163" y="3017198"/>
            <a:ext cx="3380849" cy="1498320"/>
          </a:xfrm>
          <a:prstGeom prst="rect">
            <a:avLst/>
          </a:prstGeom>
          <a:solidFill>
            <a:srgbClr val="FF3399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691" tIns="41345" rIns="82691" bIns="41345" rtlCol="0" anchor="ctr"/>
          <a:lstStyle/>
          <a:p>
            <a:pPr algn="ctr"/>
            <a:endParaRPr lang="id-ID"/>
          </a:p>
        </p:txBody>
      </p:sp>
      <p:sp>
        <p:nvSpPr>
          <p:cNvPr id="96" name="Rectangle 95"/>
          <p:cNvSpPr/>
          <p:nvPr/>
        </p:nvSpPr>
        <p:spPr>
          <a:xfrm>
            <a:off x="4512127" y="1707855"/>
            <a:ext cx="108026" cy="2807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691" tIns="41345" rIns="82691" bIns="41345" rtlCol="0" anchor="ctr"/>
          <a:lstStyle/>
          <a:p>
            <a:pPr algn="ctr"/>
            <a:endParaRPr lang="id-ID"/>
          </a:p>
        </p:txBody>
      </p:sp>
      <p:sp>
        <p:nvSpPr>
          <p:cNvPr id="97" name="Oval 96"/>
          <p:cNvSpPr/>
          <p:nvPr/>
        </p:nvSpPr>
        <p:spPr>
          <a:xfrm>
            <a:off x="3733800" y="2328780"/>
            <a:ext cx="1676400" cy="13072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691" tIns="41345" rIns="82691" bIns="41345" rtlCol="0" anchor="ctr"/>
          <a:lstStyle/>
          <a:p>
            <a:pPr algn="ctr"/>
            <a:endParaRPr lang="id-ID"/>
          </a:p>
        </p:txBody>
      </p:sp>
      <p:sp>
        <p:nvSpPr>
          <p:cNvPr id="98" name="Rectangle 97"/>
          <p:cNvSpPr/>
          <p:nvPr/>
        </p:nvSpPr>
        <p:spPr>
          <a:xfrm>
            <a:off x="1634145" y="1716665"/>
            <a:ext cx="2709271" cy="1345381"/>
          </a:xfrm>
          <a:prstGeom prst="rect">
            <a:avLst/>
          </a:prstGeom>
        </p:spPr>
        <p:txBody>
          <a:bodyPr wrap="square" lIns="82691" tIns="41345" rIns="82691" bIns="41345">
            <a:spAutoFit/>
          </a:bodyPr>
          <a:lstStyle/>
          <a:p>
            <a:r>
              <a:rPr lang="id-ID" sz="1700" b="1" spc="3" dirty="0">
                <a:latin typeface="Myriad Pro Cond" pitchFamily="34" charset="0"/>
                <a:cs typeface="Myriad Pro Cond"/>
              </a:rPr>
              <a:t>CLEAR :</a:t>
            </a:r>
          </a:p>
          <a:p>
            <a:r>
              <a:rPr lang="id-ID" sz="1300" dirty="0">
                <a:latin typeface="Myriad Pro Cond" pitchFamily="34" charset="0"/>
              </a:rPr>
              <a:t>Tanah/Kawasan yang akan dibangun harus jelas letak, luas dan batas fisiknya serta berpotensi untuk pengembangan usaha tani/jasa/industri.</a:t>
            </a:r>
          </a:p>
        </p:txBody>
      </p:sp>
      <p:sp>
        <p:nvSpPr>
          <p:cNvPr id="99" name="Rectangle 98"/>
          <p:cNvSpPr/>
          <p:nvPr/>
        </p:nvSpPr>
        <p:spPr>
          <a:xfrm>
            <a:off x="1594965" y="3200255"/>
            <a:ext cx="2824649" cy="1262282"/>
          </a:xfrm>
          <a:prstGeom prst="rect">
            <a:avLst/>
          </a:prstGeom>
        </p:spPr>
        <p:txBody>
          <a:bodyPr wrap="square" lIns="82691" tIns="41345" rIns="82691" bIns="41345">
            <a:spAutoFit/>
          </a:bodyPr>
          <a:lstStyle/>
          <a:p>
            <a:r>
              <a:rPr lang="id-ID" sz="1700" b="1" spc="3" dirty="0">
                <a:latin typeface="Myriad Pro Cond" pitchFamily="34" charset="0"/>
                <a:cs typeface="Myriad Pro Cond"/>
              </a:rPr>
              <a:t>CLEAN :</a:t>
            </a:r>
          </a:p>
          <a:p>
            <a:pPr marL="241239" indent="-241239">
              <a:spcBef>
                <a:spcPct val="20000"/>
              </a:spcBef>
              <a:buClr>
                <a:schemeClr val="hlink"/>
              </a:buClr>
              <a:buSzPct val="75000"/>
            </a:pPr>
            <a:r>
              <a:rPr lang="id-ID" sz="1500" dirty="0">
                <a:latin typeface="Myriad Pro Cond" pitchFamily="34" charset="0"/>
              </a:rPr>
              <a:t>1.</a:t>
            </a:r>
            <a:r>
              <a:rPr lang="id-ID" sz="1300" dirty="0">
                <a:latin typeface="Myriad Pro Cond" pitchFamily="34" charset="0"/>
              </a:rPr>
              <a:t>	A</a:t>
            </a:r>
            <a:r>
              <a:rPr lang="en-US" sz="1300" dirty="0">
                <a:latin typeface="Myriad Pro Cond" pitchFamily="34" charset="0"/>
              </a:rPr>
              <a:t>real </a:t>
            </a:r>
            <a:r>
              <a:rPr lang="en-US" sz="1300" dirty="0" err="1">
                <a:latin typeface="Myriad Pro Cond" pitchFamily="34" charset="0"/>
              </a:rPr>
              <a:t>tidak</a:t>
            </a:r>
            <a:r>
              <a:rPr lang="en-US" sz="1300" dirty="0">
                <a:latin typeface="Myriad Pro Cond" pitchFamily="34" charset="0"/>
              </a:rPr>
              <a:t> </a:t>
            </a:r>
            <a:r>
              <a:rPr lang="en-US" sz="1300" dirty="0" err="1">
                <a:latin typeface="Myriad Pro Cond" pitchFamily="34" charset="0"/>
              </a:rPr>
              <a:t>termasuk</a:t>
            </a:r>
            <a:r>
              <a:rPr lang="en-US" sz="1300" dirty="0">
                <a:latin typeface="Myriad Pro Cond" pitchFamily="34" charset="0"/>
              </a:rPr>
              <a:t> </a:t>
            </a:r>
            <a:r>
              <a:rPr lang="en-US" sz="1300" dirty="0" err="1">
                <a:latin typeface="Myriad Pro Cond" pitchFamily="34" charset="0"/>
              </a:rPr>
              <a:t>dalam</a:t>
            </a:r>
            <a:r>
              <a:rPr lang="en-US" sz="1300" dirty="0">
                <a:latin typeface="Myriad Pro Cond" pitchFamily="34" charset="0"/>
              </a:rPr>
              <a:t> </a:t>
            </a:r>
            <a:r>
              <a:rPr lang="en-US" sz="1300" dirty="0" err="1">
                <a:latin typeface="Myriad Pro Cond" pitchFamily="34" charset="0"/>
              </a:rPr>
              <a:t>kawasan</a:t>
            </a:r>
            <a:r>
              <a:rPr lang="en-US" sz="1300" dirty="0">
                <a:latin typeface="Myriad Pro Cond" pitchFamily="34" charset="0"/>
              </a:rPr>
              <a:t> </a:t>
            </a:r>
            <a:r>
              <a:rPr lang="en-US" sz="1300" dirty="0" err="1">
                <a:latin typeface="Myriad Pro Cond" pitchFamily="34" charset="0"/>
              </a:rPr>
              <a:t>hutan</a:t>
            </a:r>
            <a:r>
              <a:rPr lang="en-US" sz="1300" dirty="0">
                <a:latin typeface="Myriad Pro Cond" pitchFamily="34" charset="0"/>
              </a:rPr>
              <a:t>;</a:t>
            </a:r>
            <a:endParaRPr lang="id-ID" sz="1300" dirty="0">
              <a:latin typeface="Myriad Pro Cond" pitchFamily="34" charset="0"/>
            </a:endParaRPr>
          </a:p>
          <a:p>
            <a:pPr marL="241239" indent="-241239">
              <a:spcBef>
                <a:spcPct val="20000"/>
              </a:spcBef>
              <a:buClr>
                <a:schemeClr val="hlink"/>
              </a:buClr>
              <a:buSzPct val="75000"/>
            </a:pPr>
            <a:r>
              <a:rPr lang="id-ID" sz="1300" dirty="0">
                <a:latin typeface="Myriad Pro Cond" pitchFamily="34" charset="0"/>
              </a:rPr>
              <a:t>2.	Areal bebas dari tumpang tindih peruntukan pihak lain;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5105401" y="3200262"/>
            <a:ext cx="2819400" cy="1163793"/>
          </a:xfrm>
          <a:prstGeom prst="rect">
            <a:avLst/>
          </a:prstGeom>
        </p:spPr>
        <p:txBody>
          <a:bodyPr wrap="square" lIns="82691" tIns="41345" rIns="82691" bIns="41345">
            <a:spAutoFit/>
          </a:bodyPr>
          <a:lstStyle/>
          <a:p>
            <a:endParaRPr lang="id-ID" sz="1300" b="1" spc="3" dirty="0">
              <a:latin typeface="Myriad Pro Cond" pitchFamily="34" charset="0"/>
              <a:cs typeface="Myriad Pro Cond"/>
            </a:endParaRPr>
          </a:p>
          <a:p>
            <a:pPr marL="241239" indent="-241239">
              <a:spcBef>
                <a:spcPct val="20000"/>
              </a:spcBef>
              <a:buClr>
                <a:schemeClr val="hlink"/>
              </a:buClr>
              <a:buSzPct val="75000"/>
            </a:pPr>
            <a:r>
              <a:rPr lang="id-ID" sz="1300" dirty="0">
                <a:latin typeface="Myriad Pro Cond" pitchFamily="34" charset="0"/>
              </a:rPr>
              <a:t>3.	</a:t>
            </a:r>
            <a:r>
              <a:rPr lang="en-US" sz="1300" dirty="0">
                <a:latin typeface="Myriad Pro Cond" pitchFamily="34" charset="0"/>
              </a:rPr>
              <a:t>Di</a:t>
            </a:r>
            <a:r>
              <a:rPr lang="id-ID" sz="1300" dirty="0">
                <a:latin typeface="Myriad Pro Cond" pitchFamily="34" charset="0"/>
              </a:rPr>
              <a:t>dukung masyarakat setempat</a:t>
            </a:r>
            <a:r>
              <a:rPr lang="en-US" sz="1300" dirty="0">
                <a:latin typeface="Myriad Pro Cond" pitchFamily="34" charset="0"/>
              </a:rPr>
              <a:t>;</a:t>
            </a:r>
            <a:endParaRPr lang="id-ID" sz="1300" dirty="0">
              <a:latin typeface="Myriad Pro Cond" pitchFamily="34" charset="0"/>
            </a:endParaRPr>
          </a:p>
          <a:p>
            <a:pPr marL="241239" indent="-241239">
              <a:spcBef>
                <a:spcPct val="20000"/>
              </a:spcBef>
              <a:buClr>
                <a:schemeClr val="hlink"/>
              </a:buClr>
              <a:buSzPct val="75000"/>
            </a:pPr>
            <a:r>
              <a:rPr lang="id-ID" sz="1300" dirty="0">
                <a:latin typeface="Myriad Pro Cond" pitchFamily="34" charset="0"/>
              </a:rPr>
              <a:t>4.	Didukung SK Pencadangan Bupati/ Walikota/Gubernur dan </a:t>
            </a:r>
            <a:r>
              <a:rPr lang="en-US" sz="1300" dirty="0" err="1">
                <a:latin typeface="Myriad Pro Cond" pitchFamily="34" charset="0"/>
              </a:rPr>
              <a:t>telah</a:t>
            </a:r>
            <a:r>
              <a:rPr lang="en-US" sz="1300" dirty="0">
                <a:latin typeface="Myriad Pro Cond" pitchFamily="34" charset="0"/>
              </a:rPr>
              <a:t> </a:t>
            </a:r>
            <a:r>
              <a:rPr lang="id-ID" sz="1300" dirty="0" smtClean="0">
                <a:latin typeface="Myriad Pro Cond" pitchFamily="34" charset="0"/>
              </a:rPr>
              <a:t>berstatus </a:t>
            </a:r>
            <a:r>
              <a:rPr lang="en-US" sz="1300" dirty="0">
                <a:latin typeface="Myriad Pro Cond" pitchFamily="34" charset="0"/>
              </a:rPr>
              <a:t>HPL</a:t>
            </a:r>
            <a:r>
              <a:rPr lang="id-ID" sz="1300" dirty="0">
                <a:latin typeface="Myriad Pro Cond" pitchFamily="34" charset="0"/>
              </a:rPr>
              <a:t>.</a:t>
            </a:r>
          </a:p>
        </p:txBody>
      </p:sp>
      <p:pic>
        <p:nvPicPr>
          <p:cNvPr id="101" name="Picture 10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446784"/>
            <a:ext cx="1371600" cy="107747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02" name="Rectangle 101"/>
          <p:cNvSpPr/>
          <p:nvPr/>
        </p:nvSpPr>
        <p:spPr>
          <a:xfrm>
            <a:off x="4955952" y="1908167"/>
            <a:ext cx="2802816" cy="822161"/>
          </a:xfrm>
          <a:prstGeom prst="rect">
            <a:avLst/>
          </a:prstGeom>
        </p:spPr>
        <p:txBody>
          <a:bodyPr wrap="square" lIns="82691" tIns="41345" rIns="82691" bIns="41345">
            <a:spAutoFit/>
          </a:bodyPr>
          <a:lstStyle/>
          <a:p>
            <a:pPr algn="r"/>
            <a:r>
              <a:rPr lang="id-ID" sz="1200" b="1" spc="3" dirty="0">
                <a:latin typeface="Myriad Pro Cond" pitchFamily="34" charset="0"/>
                <a:cs typeface="Myriad Pro Cond"/>
              </a:rPr>
              <a:t>Dengan lokasi </a:t>
            </a:r>
            <a:r>
              <a:rPr lang="id-ID" sz="1200" b="1" spc="3" dirty="0">
                <a:solidFill>
                  <a:srgbClr val="FF0000"/>
                </a:solidFill>
                <a:latin typeface="Myriad Pro Cond" pitchFamily="34" charset="0"/>
                <a:cs typeface="Myriad Pro Cond"/>
              </a:rPr>
              <a:t>CLEAR</a:t>
            </a:r>
            <a:r>
              <a:rPr lang="id-ID" sz="1200" b="1" spc="3" dirty="0">
                <a:latin typeface="Myriad Pro Cond" pitchFamily="34" charset="0"/>
                <a:cs typeface="Myriad Pro Cond"/>
              </a:rPr>
              <a:t> and </a:t>
            </a:r>
            <a:r>
              <a:rPr lang="id-ID" sz="1200" b="1" spc="3" dirty="0">
                <a:solidFill>
                  <a:srgbClr val="FF0000"/>
                </a:solidFill>
                <a:latin typeface="Myriad Pro Cond" pitchFamily="34" charset="0"/>
                <a:cs typeface="Myriad Pro Cond"/>
              </a:rPr>
              <a:t>CLEAN</a:t>
            </a:r>
            <a:r>
              <a:rPr lang="id-ID" sz="1200" b="1" spc="3" dirty="0">
                <a:latin typeface="Myriad Pro Cond" pitchFamily="34" charset="0"/>
                <a:cs typeface="Myriad Pro Cond"/>
              </a:rPr>
              <a:t>,</a:t>
            </a:r>
          </a:p>
          <a:p>
            <a:pPr algn="r"/>
            <a:r>
              <a:rPr lang="id-ID" sz="1200" b="1" spc="3" dirty="0">
                <a:latin typeface="Myriad Pro Cond" pitchFamily="34" charset="0"/>
                <a:cs typeface="Myriad Pro Cond"/>
              </a:rPr>
              <a:t>Akan  Meminimalisir  </a:t>
            </a:r>
            <a:r>
              <a:rPr lang="en-US" sz="1200" b="1" spc="3" dirty="0" err="1">
                <a:latin typeface="Myriad Pro Cond" pitchFamily="34" charset="0"/>
                <a:cs typeface="Myriad Pro Cond"/>
              </a:rPr>
              <a:t>Permasalahan</a:t>
            </a:r>
            <a:r>
              <a:rPr lang="en-US" sz="1200" b="1" spc="3" dirty="0">
                <a:latin typeface="Myriad Pro Cond" pitchFamily="34" charset="0"/>
                <a:cs typeface="Myriad Pro Cond"/>
              </a:rPr>
              <a:t> </a:t>
            </a:r>
            <a:r>
              <a:rPr lang="en-US" sz="1200" b="1" spc="3" dirty="0" err="1">
                <a:latin typeface="Myriad Pro Cond" pitchFamily="34" charset="0"/>
                <a:cs typeface="Myriad Pro Cond"/>
              </a:rPr>
              <a:t>Lahan</a:t>
            </a:r>
            <a:r>
              <a:rPr lang="en-US" sz="1200" b="1" spc="3" dirty="0">
                <a:latin typeface="Myriad Pro Cond" pitchFamily="34" charset="0"/>
                <a:cs typeface="Myriad Pro Cond"/>
              </a:rPr>
              <a:t> di </a:t>
            </a:r>
            <a:r>
              <a:rPr lang="en-US" sz="1200" b="1" spc="3" dirty="0" err="1">
                <a:latin typeface="Myriad Pro Cond" pitchFamily="34" charset="0"/>
                <a:cs typeface="Myriad Pro Cond"/>
              </a:rPr>
              <a:t>Kemudian</a:t>
            </a:r>
            <a:r>
              <a:rPr lang="en-US" sz="1200" b="1" spc="3" dirty="0">
                <a:latin typeface="Myriad Pro Cond" pitchFamily="34" charset="0"/>
                <a:cs typeface="Myriad Pro Cond"/>
              </a:rPr>
              <a:t> </a:t>
            </a:r>
            <a:r>
              <a:rPr lang="en-US" sz="1200" b="1" spc="3" dirty="0" err="1">
                <a:latin typeface="Myriad Pro Cond" pitchFamily="34" charset="0"/>
                <a:cs typeface="Myriad Pro Cond"/>
              </a:rPr>
              <a:t>Hari</a:t>
            </a:r>
            <a:r>
              <a:rPr lang="en-US" sz="1200" b="1" spc="3" dirty="0">
                <a:latin typeface="Myriad Pro Cond" pitchFamily="34" charset="0"/>
                <a:cs typeface="Myriad Pro Cond"/>
              </a:rPr>
              <a:t> (</a:t>
            </a:r>
            <a:r>
              <a:rPr lang="id-ID" sz="1200" b="1" i="1" spc="3" dirty="0">
                <a:latin typeface="Myriad Pro Cond" pitchFamily="34" charset="0"/>
                <a:cs typeface="Myriad Pro Cond"/>
              </a:rPr>
              <a:t>Okupasi</a:t>
            </a:r>
            <a:r>
              <a:rPr lang="en-US" sz="1200" b="1" i="1" spc="3" dirty="0">
                <a:latin typeface="Myriad Pro Cond" pitchFamily="34" charset="0"/>
                <a:cs typeface="Myriad Pro Cond"/>
              </a:rPr>
              <a:t>,</a:t>
            </a:r>
          </a:p>
          <a:p>
            <a:pPr algn="r"/>
            <a:r>
              <a:rPr lang="en-US" sz="1200" b="1" i="1" spc="3" dirty="0" err="1">
                <a:latin typeface="Myriad Pro Cond" pitchFamily="34" charset="0"/>
                <a:cs typeface="Myriad Pro Cond"/>
              </a:rPr>
              <a:t>penguasan</a:t>
            </a:r>
            <a:r>
              <a:rPr lang="en-US" sz="1200" b="1" i="1" spc="3" dirty="0">
                <a:latin typeface="Myriad Pro Cond" pitchFamily="34" charset="0"/>
                <a:cs typeface="Myriad Pro Cond"/>
              </a:rPr>
              <a:t> </a:t>
            </a:r>
            <a:r>
              <a:rPr lang="en-US" sz="1200" b="1" i="1" spc="3" dirty="0" err="1">
                <a:latin typeface="Myriad Pro Cond" pitchFamily="34" charset="0"/>
                <a:cs typeface="Myriad Pro Cond"/>
              </a:rPr>
              <a:t>secara</a:t>
            </a:r>
            <a:r>
              <a:rPr lang="en-US" sz="1200" b="1" i="1" spc="3" dirty="0">
                <a:latin typeface="Myriad Pro Cond" pitchFamily="34" charset="0"/>
                <a:cs typeface="Myriad Pro Cond"/>
              </a:rPr>
              <a:t> </a:t>
            </a:r>
            <a:r>
              <a:rPr lang="en-US" sz="1200" b="1" i="1" spc="3" dirty="0" err="1">
                <a:latin typeface="Myriad Pro Cond" pitchFamily="34" charset="0"/>
                <a:cs typeface="Myriad Pro Cond"/>
              </a:rPr>
              <a:t>ilegal</a:t>
            </a:r>
            <a:r>
              <a:rPr lang="en-US" sz="1200" b="1" i="1" spc="3" dirty="0">
                <a:latin typeface="Myriad Pro Cond" pitchFamily="34" charset="0"/>
                <a:cs typeface="Myriad Pro Cond"/>
              </a:rPr>
              <a:t>) </a:t>
            </a:r>
            <a:r>
              <a:rPr lang="en-US" sz="1200" b="1" i="1" spc="3" dirty="0" err="1">
                <a:latin typeface="Myriad Pro Cond" pitchFamily="34" charset="0"/>
                <a:cs typeface="Myriad Pro Cond"/>
              </a:rPr>
              <a:t>dll</a:t>
            </a:r>
            <a:r>
              <a:rPr lang="en-US" sz="1200" b="1" spc="3" dirty="0">
                <a:latin typeface="Myriad Pro Cond" pitchFamily="34" charset="0"/>
                <a:cs typeface="Myriad Pro Cond"/>
              </a:rPr>
              <a:t>)</a:t>
            </a:r>
            <a:r>
              <a:rPr lang="id-ID" sz="1200" b="1" spc="3" dirty="0">
                <a:latin typeface="Myriad Pro Cond" pitchFamily="34" charset="0"/>
                <a:cs typeface="Myriad Pro Cond"/>
              </a:rPr>
              <a:t>.</a:t>
            </a:r>
          </a:p>
        </p:txBody>
      </p:sp>
      <p:sp>
        <p:nvSpPr>
          <p:cNvPr id="67" name="Oval 66"/>
          <p:cNvSpPr/>
          <p:nvPr/>
        </p:nvSpPr>
        <p:spPr>
          <a:xfrm>
            <a:off x="1157128" y="1786938"/>
            <a:ext cx="348211" cy="276821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691" tIns="41345" rIns="82691" bIns="41345" rtlCol="0" anchor="ctr"/>
          <a:lstStyle/>
          <a:p>
            <a:pPr algn="ctr"/>
            <a:r>
              <a:rPr lang="id-ID" b="1" dirty="0" smtClean="0">
                <a:solidFill>
                  <a:schemeClr val="bg1"/>
                </a:solidFill>
                <a:latin typeface="Arial Rounded MT Bold" pitchFamily="34" charset="0"/>
                <a:sym typeface="Wingdings"/>
              </a:rPr>
              <a:t></a:t>
            </a:r>
            <a:endParaRPr lang="id-ID" b="1" dirty="0">
              <a:solidFill>
                <a:schemeClr val="bg1"/>
              </a:solidFill>
              <a:latin typeface="Arial Rounded MT Bold" pitchFamily="34" charset="0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1180969" y="3406240"/>
            <a:ext cx="348211" cy="276821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691" tIns="41345" rIns="82691" bIns="41345" rtlCol="0" anchor="ctr"/>
          <a:lstStyle/>
          <a:p>
            <a:pPr algn="ctr"/>
            <a:r>
              <a:rPr lang="id-ID" b="1" dirty="0" smtClean="0">
                <a:solidFill>
                  <a:schemeClr val="bg1"/>
                </a:solidFill>
                <a:latin typeface="Arial Rounded MT Bold" pitchFamily="34" charset="0"/>
                <a:sym typeface="Wingdings"/>
              </a:rPr>
              <a:t></a:t>
            </a:r>
            <a:endParaRPr lang="id-ID" b="1" dirty="0">
              <a:solidFill>
                <a:schemeClr val="bg1"/>
              </a:solidFill>
              <a:latin typeface="Arial Rounded MT Bold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4400" y="633434"/>
            <a:ext cx="7715778" cy="719569"/>
          </a:xfrm>
          <a:prstGeom prst="rect">
            <a:avLst/>
          </a:prstGeom>
          <a:noFill/>
        </p:spPr>
        <p:txBody>
          <a:bodyPr wrap="square" lIns="82691" tIns="41345" rIns="82691" bIns="41345" rtlCol="0">
            <a:spAutoFit/>
          </a:bodyPr>
          <a:lstStyle/>
          <a:p>
            <a:r>
              <a:rPr lang="en-US" sz="2600" b="1" spc="3" baseline="1532" dirty="0">
                <a:latin typeface="Myriad Pro Cond"/>
                <a:cs typeface="Myriad Pro Cond"/>
              </a:rPr>
              <a:t>LOKASI TRANSMIGRASI YANG DIBANGUN</a:t>
            </a:r>
          </a:p>
          <a:p>
            <a:endParaRPr lang="en-US" sz="1100" b="1" spc="3" baseline="1532" dirty="0">
              <a:latin typeface="Myriad Pro Cond"/>
              <a:cs typeface="Myriad Pro Cond"/>
            </a:endParaRPr>
          </a:p>
          <a:p>
            <a:pPr marL="11488" marR="31016">
              <a:lnSpc>
                <a:spcPts val="1954"/>
              </a:lnSpc>
              <a:spcBef>
                <a:spcPts val="12"/>
              </a:spcBef>
            </a:pPr>
            <a:r>
              <a:rPr lang="en-US" sz="2400" b="1" spc="3" dirty="0">
                <a:latin typeface="Myriad Pro Cond"/>
                <a:cs typeface="Myriad Pro Cond"/>
              </a:rPr>
              <a:t>HARUS MEMENUHI SYARAT </a:t>
            </a:r>
            <a:r>
              <a:rPr lang="en-US" sz="2400" b="1" spc="3" dirty="0">
                <a:solidFill>
                  <a:srgbClr val="FF0000"/>
                </a:solidFill>
                <a:latin typeface="Myriad Pro Cond"/>
                <a:cs typeface="Myriad Pro Cond"/>
              </a:rPr>
              <a:t>CLEAR</a:t>
            </a:r>
            <a:r>
              <a:rPr lang="en-US" sz="2400" b="1" spc="3" dirty="0">
                <a:latin typeface="Myriad Pro Cond"/>
                <a:cs typeface="Myriad Pro Cond"/>
              </a:rPr>
              <a:t> AND </a:t>
            </a:r>
            <a:r>
              <a:rPr lang="en-US" sz="2400" b="1" spc="3" dirty="0">
                <a:solidFill>
                  <a:srgbClr val="FF0000"/>
                </a:solidFill>
                <a:latin typeface="Myriad Pro Cond"/>
                <a:cs typeface="Myriad Pro Cond"/>
              </a:rPr>
              <a:t>CLEAN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01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:\Kemendes PDT Trans\Bahan POKJA\BG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413009" y="789965"/>
            <a:ext cx="8318007" cy="415749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796" tIns="38398" rIns="76796" bIns="38398" rtlCol="0" anchor="ctr"/>
          <a:lstStyle/>
          <a:p>
            <a:pPr algn="ctr"/>
            <a:endParaRPr lang="en-US"/>
          </a:p>
        </p:txBody>
      </p:sp>
      <p:grpSp>
        <p:nvGrpSpPr>
          <p:cNvPr id="2" name="Group 5"/>
          <p:cNvGrpSpPr/>
          <p:nvPr/>
        </p:nvGrpSpPr>
        <p:grpSpPr>
          <a:xfrm>
            <a:off x="1043610" y="1059934"/>
            <a:ext cx="6729208" cy="3725552"/>
            <a:chOff x="956025" y="1554049"/>
            <a:chExt cx="8971109" cy="4684057"/>
          </a:xfrm>
        </p:grpSpPr>
        <p:sp>
          <p:nvSpPr>
            <p:cNvPr id="7" name="Text Box 20"/>
            <p:cNvSpPr txBox="1">
              <a:spLocks noChangeArrowheads="1"/>
            </p:cNvSpPr>
            <p:nvPr/>
          </p:nvSpPr>
          <p:spPr bwMode="auto">
            <a:xfrm>
              <a:off x="3142878" y="2193025"/>
              <a:ext cx="1226592" cy="70344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wrap="none" lIns="108850" tIns="54425" rIns="108850" bIns="54425" anchor="ctr"/>
            <a:lstStyle>
              <a:defPPr>
                <a:defRPr lang="id-ID"/>
              </a:defPPr>
              <a:lvl1pPr algn="ctr">
                <a:defRPr sz="1200">
                  <a:latin typeface="Arial" charset="0"/>
                </a:defRPr>
              </a:lvl1pPr>
            </a:lstStyle>
            <a:p>
              <a:r>
                <a:rPr lang="en-US" sz="1100" dirty="0"/>
                <a:t>Tanah Negara</a:t>
              </a:r>
            </a:p>
          </p:txBody>
        </p:sp>
        <p:sp>
          <p:nvSpPr>
            <p:cNvPr id="8" name="Rectangle 72"/>
            <p:cNvSpPr>
              <a:spLocks noChangeArrowheads="1"/>
            </p:cNvSpPr>
            <p:nvPr/>
          </p:nvSpPr>
          <p:spPr bwMode="auto">
            <a:xfrm>
              <a:off x="3180776" y="5173197"/>
              <a:ext cx="1228401" cy="70344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wrap="none" lIns="108850" tIns="54425" rIns="108850" bIns="54425" anchor="ctr"/>
            <a:lstStyle/>
            <a:p>
              <a:pPr algn="ctr"/>
              <a:r>
                <a:rPr lang="en-US" sz="1100" dirty="0" smtClean="0">
                  <a:latin typeface="Arial" charset="0"/>
                </a:rPr>
                <a:t>Tanah </a:t>
              </a:r>
              <a:r>
                <a:rPr lang="en-US" sz="1100" dirty="0" err="1" smtClean="0">
                  <a:latin typeface="Arial" charset="0"/>
                </a:rPr>
                <a:t>Hak</a:t>
              </a:r>
              <a:endParaRPr lang="en-US" sz="1100" dirty="0">
                <a:latin typeface="Arial" charset="0"/>
              </a:endParaRPr>
            </a:p>
          </p:txBody>
        </p:sp>
        <p:sp>
          <p:nvSpPr>
            <p:cNvPr id="9" name="Rectangle 74"/>
            <p:cNvSpPr>
              <a:spLocks noChangeArrowheads="1"/>
            </p:cNvSpPr>
            <p:nvPr/>
          </p:nvSpPr>
          <p:spPr bwMode="auto">
            <a:xfrm>
              <a:off x="3142877" y="3623312"/>
              <a:ext cx="1557076" cy="70344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wrap="none" lIns="108850" tIns="54425" rIns="108850" bIns="54425" anchor="ctr"/>
            <a:lstStyle/>
            <a:p>
              <a:pPr algn="ctr"/>
              <a:r>
                <a:rPr lang="en-US" sz="1100" dirty="0" smtClean="0">
                  <a:latin typeface="Arial" charset="0"/>
                </a:rPr>
                <a:t>Tanah </a:t>
              </a:r>
              <a:r>
                <a:rPr lang="en-US" sz="1100" dirty="0" err="1" smtClean="0">
                  <a:latin typeface="Arial" charset="0"/>
                </a:rPr>
                <a:t>Hak</a:t>
              </a:r>
              <a:endParaRPr lang="en-US" sz="1100" dirty="0">
                <a:latin typeface="Arial" charset="0"/>
              </a:endParaRPr>
            </a:p>
            <a:p>
              <a:pPr algn="ctr"/>
              <a:r>
                <a:rPr lang="en-US" sz="1100" dirty="0" err="1" smtClean="0">
                  <a:latin typeface="Arial" charset="0"/>
                </a:rPr>
                <a:t>Masyarakat</a:t>
              </a:r>
              <a:r>
                <a:rPr lang="en-US" sz="1100" dirty="0" smtClean="0">
                  <a:latin typeface="Arial" charset="0"/>
                </a:rPr>
                <a:t> </a:t>
              </a:r>
              <a:r>
                <a:rPr lang="en-US" sz="1100" dirty="0" err="1" smtClean="0">
                  <a:latin typeface="Arial" charset="0"/>
                </a:rPr>
                <a:t>Adat</a:t>
              </a:r>
              <a:endParaRPr lang="en-US" sz="1100" dirty="0">
                <a:latin typeface="Arial" charset="0"/>
              </a:endParaRPr>
            </a:p>
          </p:txBody>
        </p:sp>
        <p:sp>
          <p:nvSpPr>
            <p:cNvPr id="10" name="Rectangle 80"/>
            <p:cNvSpPr>
              <a:spLocks noChangeArrowheads="1"/>
            </p:cNvSpPr>
            <p:nvPr/>
          </p:nvSpPr>
          <p:spPr bwMode="auto">
            <a:xfrm>
              <a:off x="9011909" y="3645818"/>
              <a:ext cx="915225" cy="656963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wrap="none" lIns="108850" tIns="54425" rIns="108850" bIns="54425" anchor="ctr"/>
            <a:lstStyle/>
            <a:p>
              <a:pPr algn="ctr"/>
              <a:r>
                <a:rPr lang="en-US" sz="1300" b="1" dirty="0">
                  <a:solidFill>
                    <a:schemeClr val="bg1"/>
                  </a:solidFill>
                  <a:latin typeface="Arial" charset="0"/>
                </a:rPr>
                <a:t>HPL</a:t>
              </a:r>
            </a:p>
          </p:txBody>
        </p:sp>
        <p:cxnSp>
          <p:nvCxnSpPr>
            <p:cNvPr id="11" name="Elbow Connector 10"/>
            <p:cNvCxnSpPr>
              <a:stCxn id="39" idx="3"/>
              <a:endCxn id="10" idx="2"/>
            </p:cNvCxnSpPr>
            <p:nvPr/>
          </p:nvCxnSpPr>
          <p:spPr>
            <a:xfrm flipV="1">
              <a:off x="8475497" y="4302781"/>
              <a:ext cx="994025" cy="1247534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 Box 20"/>
            <p:cNvSpPr txBox="1">
              <a:spLocks noChangeArrowheads="1"/>
            </p:cNvSpPr>
            <p:nvPr/>
          </p:nvSpPr>
          <p:spPr bwMode="auto">
            <a:xfrm>
              <a:off x="5002208" y="1554049"/>
              <a:ext cx="1226592" cy="56895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wrap="none" lIns="108850" tIns="54425" rIns="108850" bIns="54425" anchor="ctr"/>
            <a:lstStyle>
              <a:defPPr>
                <a:defRPr lang="id-ID"/>
              </a:defPPr>
              <a:lvl1pPr algn="ctr">
                <a:defRPr sz="1200">
                  <a:latin typeface="Arial" charset="0"/>
                </a:defRPr>
              </a:lvl1pPr>
            </a:lstStyle>
            <a:p>
              <a:r>
                <a:rPr lang="en-US" sz="1100" dirty="0" err="1" smtClean="0"/>
                <a:t>Penguasaan</a:t>
              </a:r>
              <a:endParaRPr lang="en-US" sz="1100" dirty="0" smtClean="0"/>
            </a:p>
            <a:p>
              <a:r>
                <a:rPr lang="en-US" sz="1100" dirty="0" err="1" smtClean="0"/>
                <a:t>Penduduk</a:t>
              </a:r>
              <a:endParaRPr lang="en-US" sz="1100" dirty="0" smtClean="0"/>
            </a:p>
            <a:p>
              <a:r>
                <a:rPr lang="en-US" sz="1100" dirty="0" smtClean="0"/>
                <a:t>(Kim)</a:t>
              </a:r>
              <a:endParaRPr lang="en-US" sz="1100" dirty="0"/>
            </a:p>
          </p:txBody>
        </p:sp>
        <p:sp>
          <p:nvSpPr>
            <p:cNvPr id="13" name="Text Box 20"/>
            <p:cNvSpPr txBox="1">
              <a:spLocks noChangeArrowheads="1"/>
            </p:cNvSpPr>
            <p:nvPr/>
          </p:nvSpPr>
          <p:spPr bwMode="auto">
            <a:xfrm>
              <a:off x="5002208" y="2253158"/>
              <a:ext cx="1237014" cy="57145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wrap="none" lIns="108850" tIns="54425" rIns="108850" bIns="54425" anchor="ctr"/>
            <a:lstStyle>
              <a:defPPr>
                <a:defRPr lang="id-ID"/>
              </a:defPPr>
              <a:lvl1pPr algn="ctr">
                <a:defRPr sz="1200">
                  <a:latin typeface="Arial" charset="0"/>
                </a:defRPr>
              </a:lvl1pPr>
            </a:lstStyle>
            <a:p>
              <a:r>
                <a:rPr lang="en-US" sz="1100" dirty="0" smtClean="0"/>
                <a:t>Areal</a:t>
              </a:r>
            </a:p>
            <a:p>
              <a:r>
                <a:rPr lang="en-US" sz="1100" dirty="0" err="1" smtClean="0"/>
                <a:t>Penggunaan</a:t>
              </a:r>
              <a:endParaRPr lang="en-US" sz="1100" dirty="0" smtClean="0"/>
            </a:p>
            <a:p>
              <a:r>
                <a:rPr lang="en-US" sz="1100" dirty="0" smtClean="0"/>
                <a:t>Lain</a:t>
              </a:r>
              <a:endParaRPr lang="en-US" sz="1100" dirty="0"/>
            </a:p>
          </p:txBody>
        </p:sp>
        <p:sp>
          <p:nvSpPr>
            <p:cNvPr id="14" name="Text Box 20"/>
            <p:cNvSpPr txBox="1">
              <a:spLocks noChangeArrowheads="1"/>
            </p:cNvSpPr>
            <p:nvPr/>
          </p:nvSpPr>
          <p:spPr bwMode="auto">
            <a:xfrm>
              <a:off x="5002208" y="2960139"/>
              <a:ext cx="1226592" cy="54166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wrap="none" lIns="108850" tIns="54425" rIns="108850" bIns="54425" anchor="ctr"/>
            <a:lstStyle>
              <a:defPPr>
                <a:defRPr lang="id-ID"/>
              </a:defPPr>
              <a:lvl1pPr algn="ctr">
                <a:defRPr sz="1200">
                  <a:latin typeface="Arial" charset="0"/>
                </a:defRPr>
              </a:lvl1pPr>
            </a:lstStyle>
            <a:p>
              <a:r>
                <a:rPr lang="en-US" sz="1100" dirty="0" err="1" smtClean="0"/>
                <a:t>Kawasan</a:t>
              </a:r>
              <a:r>
                <a:rPr lang="en-US" sz="1100" dirty="0" smtClean="0"/>
                <a:t> </a:t>
              </a:r>
            </a:p>
            <a:p>
              <a:r>
                <a:rPr lang="en-US" sz="1100" dirty="0" err="1" smtClean="0"/>
                <a:t>Hutan</a:t>
              </a:r>
              <a:endParaRPr lang="en-US" sz="1100" dirty="0"/>
            </a:p>
          </p:txBody>
        </p:sp>
        <p:sp>
          <p:nvSpPr>
            <p:cNvPr id="15" name="Text Box 20"/>
            <p:cNvSpPr txBox="1">
              <a:spLocks noChangeArrowheads="1"/>
            </p:cNvSpPr>
            <p:nvPr/>
          </p:nvSpPr>
          <p:spPr bwMode="auto">
            <a:xfrm>
              <a:off x="4956281" y="4762098"/>
              <a:ext cx="1226592" cy="56266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wrap="none" lIns="108850" tIns="54425" rIns="108850" bIns="54425" anchor="ctr"/>
            <a:lstStyle>
              <a:defPPr>
                <a:defRPr lang="id-ID"/>
              </a:defPPr>
              <a:lvl1pPr algn="ctr">
                <a:defRPr sz="1200">
                  <a:latin typeface="Arial" charset="0"/>
                </a:defRPr>
              </a:lvl1pPr>
            </a:lstStyle>
            <a:p>
              <a:r>
                <a:rPr lang="en-US" sz="1100" dirty="0" err="1" smtClean="0"/>
                <a:t>Perorangan</a:t>
              </a:r>
              <a:endParaRPr lang="en-US" sz="1100" dirty="0"/>
            </a:p>
          </p:txBody>
        </p:sp>
        <p:sp>
          <p:nvSpPr>
            <p:cNvPr id="16" name="Text Box 20"/>
            <p:cNvSpPr txBox="1">
              <a:spLocks noChangeArrowheads="1"/>
            </p:cNvSpPr>
            <p:nvPr/>
          </p:nvSpPr>
          <p:spPr bwMode="auto">
            <a:xfrm>
              <a:off x="4943078" y="5675443"/>
              <a:ext cx="1226592" cy="56266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wrap="none" lIns="108850" tIns="54425" rIns="108850" bIns="54425" anchor="ctr"/>
            <a:lstStyle>
              <a:defPPr>
                <a:defRPr lang="id-ID"/>
              </a:defPPr>
              <a:lvl1pPr algn="ctr">
                <a:defRPr sz="1200">
                  <a:latin typeface="Arial" charset="0"/>
                </a:defRPr>
              </a:lvl1pPr>
            </a:lstStyle>
            <a:p>
              <a:r>
                <a:rPr lang="en-US" sz="1100" dirty="0" err="1" smtClean="0"/>
                <a:t>Badan</a:t>
              </a:r>
              <a:r>
                <a:rPr lang="en-US" sz="1100" dirty="0" smtClean="0"/>
                <a:t> </a:t>
              </a:r>
              <a:r>
                <a:rPr lang="en-US" sz="1100" dirty="0" err="1" smtClean="0"/>
                <a:t>Hukum</a:t>
              </a:r>
              <a:endParaRPr lang="en-US" sz="1100" dirty="0"/>
            </a:p>
          </p:txBody>
        </p:sp>
        <p:cxnSp>
          <p:nvCxnSpPr>
            <p:cNvPr id="17" name="Elbow Connector 16"/>
            <p:cNvCxnSpPr>
              <a:stCxn id="16" idx="3"/>
              <a:endCxn id="15" idx="3"/>
            </p:cNvCxnSpPr>
            <p:nvPr/>
          </p:nvCxnSpPr>
          <p:spPr>
            <a:xfrm flipV="1">
              <a:off x="6169670" y="5043430"/>
              <a:ext cx="13203" cy="913345"/>
            </a:xfrm>
            <a:prstGeom prst="bentConnector3">
              <a:avLst>
                <a:gd name="adj1" fmla="val 1831425"/>
              </a:avLst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2" idx="3"/>
              <a:endCxn id="27" idx="1"/>
            </p:cNvCxnSpPr>
            <p:nvPr/>
          </p:nvCxnSpPr>
          <p:spPr>
            <a:xfrm>
              <a:off x="6228801" y="1838527"/>
              <a:ext cx="1004199" cy="494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4" idx="3"/>
              <a:endCxn id="33" idx="1"/>
            </p:cNvCxnSpPr>
            <p:nvPr/>
          </p:nvCxnSpPr>
          <p:spPr>
            <a:xfrm>
              <a:off x="6228800" y="3230971"/>
              <a:ext cx="990101" cy="24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9" idx="3"/>
              <a:endCxn id="38" idx="1"/>
            </p:cNvCxnSpPr>
            <p:nvPr/>
          </p:nvCxnSpPr>
          <p:spPr>
            <a:xfrm>
              <a:off x="4699953" y="3975037"/>
              <a:ext cx="2525039" cy="134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7201844" y="3452583"/>
              <a:ext cx="1329760" cy="3482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00" b="1" i="1" dirty="0" err="1" smtClean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Pasal</a:t>
              </a:r>
              <a:r>
                <a:rPr lang="en-US" sz="600" b="1" i="1" dirty="0" smtClean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 19 </a:t>
              </a:r>
              <a:r>
                <a:rPr lang="en-US" sz="600" b="1" i="1" dirty="0" err="1" smtClean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ayat</a:t>
              </a:r>
              <a:r>
                <a:rPr lang="en-US" sz="600" b="1" i="1" dirty="0" smtClean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 (2) PP 3/2014</a:t>
              </a:r>
              <a:endParaRPr lang="en-US" sz="600" b="1" i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231110" y="3973331"/>
              <a:ext cx="1018534" cy="3482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00" b="1" i="1" dirty="0" err="1" smtClean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Pasal</a:t>
              </a:r>
              <a:r>
                <a:rPr lang="en-US" sz="600" b="1" i="1" dirty="0" smtClean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 22 PP 3/2014</a:t>
              </a:r>
              <a:endParaRPr lang="en-US" sz="600" b="1" i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3" name="Straight Arrow Connector 22"/>
            <p:cNvCxnSpPr>
              <a:endCxn id="10" idx="1"/>
            </p:cNvCxnSpPr>
            <p:nvPr/>
          </p:nvCxnSpPr>
          <p:spPr>
            <a:xfrm>
              <a:off x="8485745" y="3967646"/>
              <a:ext cx="526164" cy="66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5015087" y="5302002"/>
              <a:ext cx="989836" cy="3482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00" b="1" i="1" dirty="0" err="1" smtClean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Pasal</a:t>
              </a:r>
              <a:r>
                <a:rPr lang="en-US" sz="600" b="1" i="1" dirty="0" smtClean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 21 PP 3/2014</a:t>
              </a:r>
              <a:endParaRPr lang="en-US" sz="600" b="1" i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221552" y="2526382"/>
              <a:ext cx="1321927" cy="3482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00" b="1" i="1" dirty="0" err="1" smtClean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Pasal</a:t>
              </a:r>
              <a:r>
                <a:rPr lang="en-US" sz="600" b="1" i="1" dirty="0" smtClean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 19 </a:t>
              </a:r>
              <a:r>
                <a:rPr lang="en-US" sz="600" b="1" i="1" dirty="0" err="1" smtClean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ayat</a:t>
              </a:r>
              <a:r>
                <a:rPr lang="en-US" sz="600" b="1" i="1" dirty="0" smtClean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 (1) PP 3/2014</a:t>
              </a:r>
              <a:endParaRPr lang="en-US" sz="600" b="1" i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211029" y="2079439"/>
              <a:ext cx="1344324" cy="3482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00" b="1" i="1" dirty="0" err="1" smtClean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Pasal</a:t>
              </a:r>
              <a:r>
                <a:rPr lang="en-US" sz="600" b="1" i="1" dirty="0" smtClean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 24 </a:t>
              </a:r>
              <a:r>
                <a:rPr lang="en-US" sz="600" b="1" i="1" dirty="0" err="1" smtClean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ayat</a:t>
              </a:r>
              <a:r>
                <a:rPr lang="en-US" sz="600" b="1" i="1" dirty="0" smtClean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 (7) PP 3/2014</a:t>
              </a: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7232999" y="1589674"/>
              <a:ext cx="1402877" cy="507593"/>
            </a:xfrm>
            <a:prstGeom prst="roundRect">
              <a:avLst/>
            </a:prstGeom>
            <a:solidFill>
              <a:srgbClr val="00CCFF"/>
            </a:solidFill>
            <a:ln w="9525">
              <a:solidFill>
                <a:srgbClr val="00B050"/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solidFill>
                    <a:schemeClr val="tx1"/>
                  </a:solidFill>
                  <a:latin typeface="Arial" charset="0"/>
                </a:rPr>
                <a:t>Konsolidasi</a:t>
              </a:r>
              <a:r>
                <a:rPr lang="en-US" sz="1100" dirty="0">
                  <a:solidFill>
                    <a:schemeClr val="tx1"/>
                  </a:solidFill>
                  <a:latin typeface="Arial" charset="0"/>
                </a:rPr>
                <a:t> </a:t>
              </a:r>
              <a:r>
                <a:rPr lang="en-US" sz="1100" dirty="0" smtClean="0">
                  <a:solidFill>
                    <a:schemeClr val="tx1"/>
                  </a:solidFill>
                  <a:latin typeface="Arial" charset="0"/>
                </a:rPr>
                <a:t>Tanah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956025" y="3542886"/>
              <a:ext cx="1754805" cy="87476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Pencadangan</a:t>
              </a:r>
              <a:r>
                <a:rPr lang="en-US" sz="9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Tanah </a:t>
              </a:r>
              <a:r>
                <a:rPr lang="en-US" sz="900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dari</a:t>
              </a:r>
              <a:endParaRPr lang="en-US" sz="9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900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Gubernur</a:t>
              </a:r>
              <a:r>
                <a:rPr lang="en-US" sz="9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/ </a:t>
              </a:r>
              <a:r>
                <a:rPr lang="en-US" sz="900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Bupati</a:t>
              </a:r>
              <a:endPara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9" name="Elbow Connector 28"/>
            <p:cNvCxnSpPr>
              <a:stCxn id="7" idx="1"/>
              <a:endCxn id="8" idx="1"/>
            </p:cNvCxnSpPr>
            <p:nvPr/>
          </p:nvCxnSpPr>
          <p:spPr>
            <a:xfrm rot="10800000" flipH="1" flipV="1">
              <a:off x="3142878" y="2544749"/>
              <a:ext cx="37898" cy="2980172"/>
            </a:xfrm>
            <a:prstGeom prst="bentConnector3">
              <a:avLst>
                <a:gd name="adj1" fmla="val -603198"/>
              </a:avLst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8" idx="6"/>
              <a:endCxn id="9" idx="1"/>
            </p:cNvCxnSpPr>
            <p:nvPr/>
          </p:nvCxnSpPr>
          <p:spPr>
            <a:xfrm flipV="1">
              <a:off x="2710830" y="3975037"/>
              <a:ext cx="432048" cy="52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30"/>
            <p:cNvCxnSpPr>
              <a:endCxn id="14" idx="1"/>
            </p:cNvCxnSpPr>
            <p:nvPr/>
          </p:nvCxnSpPr>
          <p:spPr>
            <a:xfrm rot="5400000">
              <a:off x="4305985" y="2534385"/>
              <a:ext cx="1392445" cy="12700"/>
            </a:xfrm>
            <a:prstGeom prst="bentConnector4">
              <a:avLst>
                <a:gd name="adj1" fmla="val -38"/>
                <a:gd name="adj2" fmla="val 2904654"/>
              </a:avLst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7" idx="3"/>
              <a:endCxn id="13" idx="1"/>
            </p:cNvCxnSpPr>
            <p:nvPr/>
          </p:nvCxnSpPr>
          <p:spPr>
            <a:xfrm flipV="1">
              <a:off x="4369470" y="2538886"/>
              <a:ext cx="632738" cy="58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ed Rectangle 32"/>
            <p:cNvSpPr/>
            <p:nvPr/>
          </p:nvSpPr>
          <p:spPr>
            <a:xfrm>
              <a:off x="7218901" y="2977684"/>
              <a:ext cx="1255631" cy="511486"/>
            </a:xfrm>
            <a:prstGeom prst="roundRect">
              <a:avLst/>
            </a:prstGeom>
            <a:solidFill>
              <a:srgbClr val="00CCFF"/>
            </a:solidFill>
            <a:ln w="9525">
              <a:solidFill>
                <a:srgbClr val="00B050"/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 smtClean="0">
                  <a:solidFill>
                    <a:schemeClr val="tx1"/>
                  </a:solidFill>
                  <a:latin typeface="Arial" charset="0"/>
                </a:rPr>
                <a:t>Pelepasan</a:t>
              </a:r>
              <a:endParaRPr lang="en-US" sz="1100" dirty="0">
                <a:solidFill>
                  <a:schemeClr val="tx1"/>
                </a:solidFill>
                <a:latin typeface="Arial" charset="0"/>
              </a:endParaRPr>
            </a:p>
            <a:p>
              <a:pPr algn="ctr"/>
              <a:r>
                <a:rPr lang="en-US" sz="1100" dirty="0" err="1" smtClean="0">
                  <a:solidFill>
                    <a:schemeClr val="tx1"/>
                  </a:solidFill>
                  <a:latin typeface="Arial" charset="0"/>
                </a:rPr>
                <a:t>Kawasan</a:t>
              </a:r>
              <a:r>
                <a:rPr lang="en-US" sz="1100" dirty="0" smtClean="0">
                  <a:solidFill>
                    <a:schemeClr val="tx1"/>
                  </a:solidFill>
                  <a:latin typeface="Arial" charset="0"/>
                </a:rPr>
                <a:t> </a:t>
              </a:r>
              <a:r>
                <a:rPr lang="en-US" sz="1100" dirty="0" err="1" smtClean="0">
                  <a:solidFill>
                    <a:schemeClr val="tx1"/>
                  </a:solidFill>
                  <a:latin typeface="Arial" charset="0"/>
                </a:rPr>
                <a:t>Hutan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Elbow Connector 33"/>
            <p:cNvCxnSpPr>
              <a:endCxn id="10" idx="0"/>
            </p:cNvCxnSpPr>
            <p:nvPr/>
          </p:nvCxnSpPr>
          <p:spPr>
            <a:xfrm>
              <a:off x="6249644" y="2559877"/>
              <a:ext cx="3219878" cy="1085941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27" idx="3"/>
            </p:cNvCxnSpPr>
            <p:nvPr/>
          </p:nvCxnSpPr>
          <p:spPr>
            <a:xfrm>
              <a:off x="8635877" y="1843470"/>
              <a:ext cx="987721" cy="1802348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35"/>
            <p:cNvCxnSpPr/>
            <p:nvPr/>
          </p:nvCxnSpPr>
          <p:spPr>
            <a:xfrm>
              <a:off x="8498282" y="3221552"/>
              <a:ext cx="813534" cy="432240"/>
            </a:xfrm>
            <a:prstGeom prst="bentConnector3">
              <a:avLst>
                <a:gd name="adj1" fmla="val 99631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Elbow Connector 36"/>
            <p:cNvCxnSpPr>
              <a:stCxn id="15" idx="1"/>
              <a:endCxn id="16" idx="1"/>
            </p:cNvCxnSpPr>
            <p:nvPr/>
          </p:nvCxnSpPr>
          <p:spPr>
            <a:xfrm rot="10800000" flipV="1">
              <a:off x="4943079" y="5043429"/>
              <a:ext cx="13203" cy="913345"/>
            </a:xfrm>
            <a:prstGeom prst="bentConnector3">
              <a:avLst>
                <a:gd name="adj1" fmla="val 1831425"/>
              </a:avLst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7224993" y="3732708"/>
              <a:ext cx="1255631" cy="511486"/>
            </a:xfrm>
            <a:prstGeom prst="roundRect">
              <a:avLst/>
            </a:prstGeom>
            <a:solidFill>
              <a:srgbClr val="00CCFF"/>
            </a:solidFill>
            <a:ln w="9525">
              <a:solidFill>
                <a:srgbClr val="00B050"/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 smtClean="0">
                  <a:solidFill>
                    <a:schemeClr val="tx1"/>
                  </a:solidFill>
                  <a:latin typeface="Arial" charset="0"/>
                </a:rPr>
                <a:t>Pelepasan</a:t>
              </a:r>
              <a:endParaRPr lang="en-US" sz="1100" dirty="0">
                <a:solidFill>
                  <a:schemeClr val="tx1"/>
                </a:solidFill>
                <a:latin typeface="Arial" charset="0"/>
              </a:endParaRP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 charset="0"/>
                </a:rPr>
                <a:t>Tanah </a:t>
              </a:r>
              <a:r>
                <a:rPr lang="en-US" sz="1100" dirty="0" err="1" smtClean="0">
                  <a:solidFill>
                    <a:schemeClr val="tx1"/>
                  </a:solidFill>
                  <a:latin typeface="Arial" charset="0"/>
                </a:rPr>
                <a:t>Hak</a:t>
              </a:r>
              <a:r>
                <a:rPr lang="en-US" sz="1100" dirty="0" smtClean="0">
                  <a:solidFill>
                    <a:schemeClr val="tx1"/>
                  </a:solidFill>
                  <a:latin typeface="Arial" charset="0"/>
                </a:rPr>
                <a:t> </a:t>
              </a:r>
              <a:r>
                <a:rPr lang="en-US" sz="1100" dirty="0" err="1" smtClean="0">
                  <a:solidFill>
                    <a:schemeClr val="tx1"/>
                  </a:solidFill>
                  <a:latin typeface="Arial" charset="0"/>
                </a:rPr>
                <a:t>Adat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7219866" y="5294572"/>
              <a:ext cx="1255631" cy="511486"/>
            </a:xfrm>
            <a:prstGeom prst="roundRect">
              <a:avLst/>
            </a:prstGeom>
            <a:solidFill>
              <a:srgbClr val="00CCFF"/>
            </a:solidFill>
            <a:ln w="9525">
              <a:solidFill>
                <a:srgbClr val="00B050"/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 smtClean="0">
                  <a:solidFill>
                    <a:schemeClr val="tx1"/>
                  </a:solidFill>
                  <a:latin typeface="Arial" charset="0"/>
                </a:rPr>
                <a:t>Pembebasan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Straight Arrow Connector 39"/>
            <p:cNvCxnSpPr>
              <a:stCxn id="8" idx="3"/>
            </p:cNvCxnSpPr>
            <p:nvPr/>
          </p:nvCxnSpPr>
          <p:spPr>
            <a:xfrm>
              <a:off x="4409177" y="5524921"/>
              <a:ext cx="3178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6407091" y="5550315"/>
              <a:ext cx="836628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/>
          <p:cNvSpPr/>
          <p:nvPr/>
        </p:nvSpPr>
        <p:spPr>
          <a:xfrm>
            <a:off x="3633811" y="61425"/>
            <a:ext cx="4875752" cy="1185542"/>
          </a:xfrm>
          <a:prstGeom prst="rect">
            <a:avLst/>
          </a:prstGeom>
        </p:spPr>
        <p:txBody>
          <a:bodyPr wrap="square" lIns="76796" tIns="38398" rIns="76796" bIns="38398">
            <a:spAutoFit/>
          </a:bodyPr>
          <a:lstStyle/>
          <a:p>
            <a:pPr algn="r"/>
            <a:r>
              <a:rPr lang="en-US" sz="2400" spc="47" dirty="0" smtClean="0">
                <a:ln w="11430"/>
                <a:solidFill>
                  <a:schemeClr val="bg1"/>
                </a:solidFill>
                <a:latin typeface="Britannic Bold" pitchFamily="34" charset="0"/>
              </a:rPr>
              <a:t>MEKANISME PENYEDIAAN TANAH</a:t>
            </a:r>
          </a:p>
          <a:p>
            <a:pPr algn="r"/>
            <a:r>
              <a:rPr lang="en-US" sz="2400" spc="47" dirty="0" smtClean="0">
                <a:ln w="11430"/>
                <a:solidFill>
                  <a:schemeClr val="bg1"/>
                </a:solidFill>
                <a:latin typeface="Britannic Bold" pitchFamily="34" charset="0"/>
              </a:rPr>
              <a:t>UNTUK PEMBANGUNAN TRANSMIGRASI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13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7" y="1995686"/>
            <a:ext cx="3364719" cy="2523540"/>
          </a:xfrm>
          <a:prstGeom prst="rect">
            <a:avLst/>
          </a:prstGeom>
        </p:spPr>
      </p:pic>
      <p:sp>
        <p:nvSpPr>
          <p:cNvPr id="1062" name="Google Shape;1062;p46"/>
          <p:cNvSpPr txBox="1">
            <a:spLocks noGrp="1"/>
          </p:cNvSpPr>
          <p:nvPr>
            <p:ph type="ctrTitle"/>
          </p:nvPr>
        </p:nvSpPr>
        <p:spPr>
          <a:xfrm>
            <a:off x="3555866" y="548506"/>
            <a:ext cx="5434800" cy="445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buClr>
                <a:srgbClr val="434343"/>
              </a:buClr>
              <a:buSzPts val="2800"/>
            </a:pPr>
            <a:r>
              <a:rPr lang="es" sz="2400" dirty="0">
                <a:latin typeface="Montserrat" panose="02000505000000020004" pitchFamily="2" charset="0"/>
              </a:rPr>
              <a:t/>
            </a:r>
            <a:br>
              <a:rPr lang="es" sz="2400" dirty="0">
                <a:latin typeface="Montserrat" panose="02000505000000020004" pitchFamily="2" charset="0"/>
              </a:rPr>
            </a:br>
            <a:endParaRPr sz="1875" i="1" dirty="0">
              <a:solidFill>
                <a:srgbClr val="434343"/>
              </a:solidFill>
              <a:latin typeface="Montserrat" panose="02000505000000020004" pitchFamily="2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94334" y="105258"/>
            <a:ext cx="66435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91387">
              <a:defRPr/>
            </a:pP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POTENSI DAN PEMBERDAYAN TANAH TRANSMIGRASI</a:t>
            </a:r>
            <a:endParaRPr lang="en-US" sz="2200" b="1" dirty="0">
              <a:solidFill>
                <a:schemeClr val="accent1">
                  <a:lumMod val="75000"/>
                </a:schemeClr>
              </a:solidFill>
              <a:latin typeface="Rockwell" panose="02060603020205020403" pitchFamily="18" charset="0"/>
              <a:cs typeface="Arial" panose="020B0604020202020204" pitchFamily="34" charset="0"/>
            </a:endParaRPr>
          </a:p>
        </p:txBody>
      </p:sp>
      <p:sp>
        <p:nvSpPr>
          <p:cNvPr id="129" name="Rounded Rectangle 47">
            <a:extLst>
              <a:ext uri="{FF2B5EF4-FFF2-40B4-BE49-F238E27FC236}">
                <a16:creationId xmlns="" xmlns:a16="http://schemas.microsoft.com/office/drawing/2014/main" id="{073ACE81-B2F3-416D-B938-A1EBE7258057}"/>
              </a:ext>
            </a:extLst>
          </p:cNvPr>
          <p:cNvSpPr/>
          <p:nvPr/>
        </p:nvSpPr>
        <p:spPr>
          <a:xfrm>
            <a:off x="464177" y="1421881"/>
            <a:ext cx="2091599" cy="429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dirty="0" err="1" smtClean="0">
                <a:solidFill>
                  <a:srgbClr val="002060"/>
                </a:solidFill>
              </a:rPr>
              <a:t>Lahan</a:t>
            </a:r>
            <a:r>
              <a:rPr lang="en-US" dirty="0" smtClean="0">
                <a:solidFill>
                  <a:srgbClr val="002060"/>
                </a:solidFill>
              </a:rPr>
              <a:t> Usaha 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="" xmlns:a16="http://schemas.microsoft.com/office/drawing/2014/main" id="{3B384F78-1E0D-406F-83F3-ACC1438975E9}"/>
              </a:ext>
            </a:extLst>
          </p:cNvPr>
          <p:cNvSpPr txBox="1"/>
          <p:nvPr/>
        </p:nvSpPr>
        <p:spPr>
          <a:xfrm>
            <a:off x="367062" y="1021234"/>
            <a:ext cx="6859002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 err="1" smtClean="0">
                <a:solidFill>
                  <a:srgbClr val="002060"/>
                </a:solidFill>
                <a:latin typeface="Rockwell" panose="02060603020205020403" pitchFamily="18" charset="0"/>
                <a:cs typeface="Calibri" panose="020F0502020204030204" pitchFamily="34" charset="0"/>
              </a:rPr>
              <a:t>Berdasarkan</a:t>
            </a:r>
            <a:r>
              <a:rPr lang="en-US" b="1" dirty="0" smtClean="0">
                <a:solidFill>
                  <a:srgbClr val="002060"/>
                </a:solidFill>
                <a:latin typeface="Rockwell" panose="02060603020205020403" pitchFamily="18" charset="0"/>
                <a:cs typeface="Calibri" panose="020F0502020204030204" pitchFamily="34" charset="0"/>
              </a:rPr>
              <a:t> </a:t>
            </a:r>
            <a:r>
              <a:rPr lang="en-US" b="1" dirty="0" err="1" smtClean="0">
                <a:solidFill>
                  <a:srgbClr val="002060"/>
                </a:solidFill>
                <a:latin typeface="Rockwell" panose="02060603020205020403" pitchFamily="18" charset="0"/>
                <a:cs typeface="Calibri" panose="020F0502020204030204" pitchFamily="34" charset="0"/>
              </a:rPr>
              <a:t>Dokumen</a:t>
            </a:r>
            <a:r>
              <a:rPr lang="en-US" b="1" dirty="0" smtClean="0">
                <a:solidFill>
                  <a:srgbClr val="002060"/>
                </a:solidFill>
                <a:latin typeface="Rockwell" panose="02060603020205020403" pitchFamily="18" charset="0"/>
                <a:cs typeface="Calibri" panose="020F0502020204030204" pitchFamily="34" charset="0"/>
              </a:rPr>
              <a:t> RSKP </a:t>
            </a:r>
            <a:r>
              <a:rPr lang="en-US" b="1" dirty="0" err="1" smtClean="0">
                <a:solidFill>
                  <a:srgbClr val="002060"/>
                </a:solidFill>
                <a:latin typeface="Rockwell" panose="02060603020205020403" pitchFamily="18" charset="0"/>
                <a:cs typeface="Calibri" panose="020F0502020204030204" pitchFamily="34" charset="0"/>
              </a:rPr>
              <a:t>dan</a:t>
            </a:r>
            <a:r>
              <a:rPr lang="en-US" b="1" dirty="0" smtClean="0">
                <a:solidFill>
                  <a:srgbClr val="002060"/>
                </a:solidFill>
                <a:latin typeface="Rockwell" panose="02060603020205020403" pitchFamily="18" charset="0"/>
                <a:cs typeface="Calibri" panose="020F0502020204030204" pitchFamily="34" charset="0"/>
              </a:rPr>
              <a:t> RTSP  :</a:t>
            </a:r>
            <a:r>
              <a:rPr lang="en-US" b="1" dirty="0" smtClean="0">
                <a:solidFill>
                  <a:schemeClr val="bg1"/>
                </a:solidFill>
                <a:latin typeface="Rockwell" panose="02060603020205020403" pitchFamily="18" charset="0"/>
                <a:cs typeface="Calibri" panose="020F0502020204030204" pitchFamily="34" charset="0"/>
              </a:rPr>
              <a:t> </a:t>
            </a:r>
            <a:endParaRPr lang="id-ID" b="1" dirty="0">
              <a:solidFill>
                <a:schemeClr val="bg1"/>
              </a:solidFill>
              <a:latin typeface="Rockwell" panose="02060603020205020403" pitchFamily="18" charset="0"/>
              <a:cs typeface="Calibri" panose="020F0502020204030204" pitchFamily="34" charset="0"/>
            </a:endParaRPr>
          </a:p>
        </p:txBody>
      </p:sp>
      <p:sp>
        <p:nvSpPr>
          <p:cNvPr id="7" name="Rounded Rectangle 47">
            <a:extLst>
              <a:ext uri="{FF2B5EF4-FFF2-40B4-BE49-F238E27FC236}">
                <a16:creationId xmlns="" xmlns:a16="http://schemas.microsoft.com/office/drawing/2014/main" id="{073ACE81-B2F3-416D-B938-A1EBE7258057}"/>
              </a:ext>
            </a:extLst>
          </p:cNvPr>
          <p:cNvSpPr/>
          <p:nvPr/>
        </p:nvSpPr>
        <p:spPr>
          <a:xfrm>
            <a:off x="827584" y="1851670"/>
            <a:ext cx="3600400" cy="429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AutoNum type="arabicPeriod"/>
            </a:pPr>
            <a:r>
              <a:rPr lang="en-US" dirty="0" err="1" smtClean="0">
                <a:solidFill>
                  <a:srgbClr val="002060"/>
                </a:solidFill>
              </a:rPr>
              <a:t>Lahan</a:t>
            </a:r>
            <a:r>
              <a:rPr lang="en-US" dirty="0" smtClean="0">
                <a:solidFill>
                  <a:srgbClr val="002060"/>
                </a:solidFill>
              </a:rPr>
              <a:t> Usaha (Lu1)</a:t>
            </a:r>
          </a:p>
          <a:p>
            <a:pPr marL="342900" indent="-342900" algn="just">
              <a:buAutoNum type="arabicPeriod"/>
            </a:pPr>
            <a:r>
              <a:rPr lang="en-US" dirty="0" err="1" smtClean="0">
                <a:solidFill>
                  <a:srgbClr val="002060"/>
                </a:solidFill>
              </a:rPr>
              <a:t>Lahan</a:t>
            </a:r>
            <a:r>
              <a:rPr lang="en-US" dirty="0" smtClean="0">
                <a:solidFill>
                  <a:srgbClr val="002060"/>
                </a:solidFill>
              </a:rPr>
              <a:t> Usaha (Lu2) </a:t>
            </a:r>
          </a:p>
        </p:txBody>
      </p:sp>
      <p:sp>
        <p:nvSpPr>
          <p:cNvPr id="8" name="Rounded Rectangle 47">
            <a:extLst>
              <a:ext uri="{FF2B5EF4-FFF2-40B4-BE49-F238E27FC236}">
                <a16:creationId xmlns="" xmlns:a16="http://schemas.microsoft.com/office/drawing/2014/main" id="{073ACE81-B2F3-416D-B938-A1EBE7258057}"/>
              </a:ext>
            </a:extLst>
          </p:cNvPr>
          <p:cNvSpPr/>
          <p:nvPr/>
        </p:nvSpPr>
        <p:spPr>
          <a:xfrm>
            <a:off x="464177" y="2397878"/>
            <a:ext cx="2739671" cy="429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dirty="0" smtClean="0">
                <a:solidFill>
                  <a:srgbClr val="002060"/>
                </a:solidFill>
              </a:rPr>
              <a:t>2. </a:t>
            </a:r>
            <a:r>
              <a:rPr lang="en-US" dirty="0" err="1" smtClean="0">
                <a:solidFill>
                  <a:srgbClr val="002060"/>
                </a:solidFill>
              </a:rPr>
              <a:t>Lahan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Pekarangan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10" name="Rounded Rectangle 47">
            <a:extLst>
              <a:ext uri="{FF2B5EF4-FFF2-40B4-BE49-F238E27FC236}">
                <a16:creationId xmlns="" xmlns:a16="http://schemas.microsoft.com/office/drawing/2014/main" id="{073ACE81-B2F3-416D-B938-A1EBE7258057}"/>
              </a:ext>
            </a:extLst>
          </p:cNvPr>
          <p:cNvSpPr/>
          <p:nvPr/>
        </p:nvSpPr>
        <p:spPr>
          <a:xfrm>
            <a:off x="403562" y="2827667"/>
            <a:ext cx="3493440" cy="429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002060"/>
                </a:solidFill>
              </a:rPr>
              <a:t>3</a:t>
            </a:r>
            <a:r>
              <a:rPr lang="en-US" dirty="0" smtClean="0">
                <a:solidFill>
                  <a:srgbClr val="002060"/>
                </a:solidFill>
              </a:rPr>
              <a:t>. </a:t>
            </a:r>
            <a:r>
              <a:rPr lang="en-US" dirty="0" err="1" smtClean="0">
                <a:solidFill>
                  <a:srgbClr val="002060"/>
                </a:solidFill>
              </a:rPr>
              <a:t>Lahan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Sarana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dan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Prasaran</a:t>
            </a:r>
            <a:endParaRPr lang="en-US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78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6338"/>
            <a:ext cx="8229600" cy="857250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l"/>
            <a:r>
              <a:rPr lang="en-US" sz="3200" dirty="0" err="1" smtClean="0"/>
              <a:t>Pemanfaatan</a:t>
            </a:r>
            <a:r>
              <a:rPr lang="en-US" sz="3200" dirty="0" smtClean="0"/>
              <a:t> </a:t>
            </a:r>
            <a:r>
              <a:rPr lang="en-US" sz="3200" dirty="0" err="1" smtClean="0"/>
              <a:t>lahan</a:t>
            </a:r>
            <a:r>
              <a:rPr lang="en-US" sz="3200" dirty="0" smtClean="0"/>
              <a:t>/</a:t>
            </a:r>
            <a:r>
              <a:rPr lang="en-US" sz="3200" dirty="0" err="1" smtClean="0"/>
              <a:t>tanah</a:t>
            </a:r>
            <a:r>
              <a:rPr lang="en-US" sz="3200" dirty="0" smtClean="0"/>
              <a:t> </a:t>
            </a:r>
            <a:r>
              <a:rPr lang="en-US" sz="3200" dirty="0" err="1" smtClean="0"/>
              <a:t>Transmigrasi</a:t>
            </a:r>
            <a:r>
              <a:rPr lang="en-US" sz="3200" dirty="0" smtClean="0"/>
              <a:t>. Pembangunan </a:t>
            </a:r>
            <a:r>
              <a:rPr lang="en-US" sz="3200" dirty="0" err="1" smtClean="0"/>
              <a:t>Sarana</a:t>
            </a:r>
            <a:r>
              <a:rPr lang="en-US" sz="3200" dirty="0" smtClean="0"/>
              <a:t> </a:t>
            </a:r>
            <a:r>
              <a:rPr lang="en-US" sz="3200" dirty="0" err="1" smtClean="0"/>
              <a:t>dan</a:t>
            </a:r>
            <a:r>
              <a:rPr lang="en-US" sz="3200" dirty="0" smtClean="0"/>
              <a:t> </a:t>
            </a:r>
            <a:r>
              <a:rPr lang="en-US" sz="3200" dirty="0" err="1" smtClean="0"/>
              <a:t>Prasaran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404587" y="1203598"/>
            <a:ext cx="7358114" cy="3416316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 smtClean="0"/>
              <a:t>Fasilitas</a:t>
            </a:r>
            <a:r>
              <a:rPr lang="en-US" dirty="0" smtClean="0"/>
              <a:t> </a:t>
            </a:r>
            <a:r>
              <a:rPr lang="en-US" dirty="0" err="1" smtClean="0"/>
              <a:t>Umum</a:t>
            </a:r>
            <a:endParaRPr lang="en-US" dirty="0" smtClean="0"/>
          </a:p>
          <a:p>
            <a:pPr marL="687388" indent="-342900">
              <a:buFont typeface="Arial" pitchFamily="34" charset="0"/>
              <a:buChar char="•"/>
            </a:pPr>
            <a:r>
              <a:rPr lang="en-US" dirty="0" err="1" smtClean="0"/>
              <a:t>Jalan</a:t>
            </a:r>
            <a:endParaRPr lang="en-US" dirty="0" smtClean="0"/>
          </a:p>
          <a:p>
            <a:pPr marL="687388" indent="-342900">
              <a:buFont typeface="Arial" pitchFamily="34" charset="0"/>
              <a:buChar char="•"/>
            </a:pPr>
            <a:r>
              <a:rPr lang="en-US" dirty="0" err="1" smtClean="0"/>
              <a:t>Lapangan</a:t>
            </a:r>
            <a:endParaRPr lang="en-US" dirty="0" smtClean="0"/>
          </a:p>
          <a:p>
            <a:pPr marL="687388" indent="-342900">
              <a:buFont typeface="Arial" pitchFamily="34" charset="0"/>
              <a:buChar char="•"/>
            </a:pPr>
            <a:r>
              <a:rPr lang="en-US" dirty="0" err="1" smtClean="0"/>
              <a:t>Balai</a:t>
            </a:r>
            <a:r>
              <a:rPr lang="en-US" dirty="0" smtClean="0"/>
              <a:t> </a:t>
            </a:r>
            <a:r>
              <a:rPr lang="en-US" dirty="0" err="1" smtClean="0"/>
              <a:t>desa</a:t>
            </a:r>
            <a:endParaRPr lang="en-US" dirty="0" smtClean="0"/>
          </a:p>
          <a:p>
            <a:pPr marL="687388" indent="-342900">
              <a:buFont typeface="Arial" pitchFamily="34" charset="0"/>
              <a:buChar char="•"/>
            </a:pPr>
            <a:r>
              <a:rPr lang="en-US" dirty="0" err="1" smtClean="0"/>
              <a:t>Pustu</a:t>
            </a:r>
            <a:endParaRPr lang="en-US" dirty="0" smtClean="0"/>
          </a:p>
          <a:p>
            <a:pPr marL="687388" indent="-342900">
              <a:buFont typeface="Arial" pitchFamily="34" charset="0"/>
              <a:buChar char="•"/>
            </a:pPr>
            <a:r>
              <a:rPr lang="en-US" dirty="0" err="1" smtClean="0"/>
              <a:t>Gudang</a:t>
            </a:r>
            <a:endParaRPr lang="en-US" dirty="0" smtClean="0"/>
          </a:p>
          <a:p>
            <a:pPr marL="687388" indent="-342900">
              <a:buFont typeface="Arial" pitchFamily="34" charset="0"/>
              <a:buChar char="•"/>
            </a:pPr>
            <a:r>
              <a:rPr lang="en-US" dirty="0" err="1" smtClean="0"/>
              <a:t>Bangunan</a:t>
            </a:r>
            <a:r>
              <a:rPr lang="en-US" dirty="0" smtClean="0"/>
              <a:t> </a:t>
            </a:r>
            <a:r>
              <a:rPr lang="en-US" dirty="0" err="1" smtClean="0"/>
              <a:t>Sekolah</a:t>
            </a:r>
            <a:endParaRPr lang="en-US" dirty="0" smtClean="0"/>
          </a:p>
          <a:p>
            <a:pPr marL="687388" indent="-342900">
              <a:buFont typeface="Arial" pitchFamily="34" charset="0"/>
              <a:buChar char="•"/>
            </a:pPr>
            <a:r>
              <a:rPr lang="en-US" dirty="0" err="1" smtClean="0"/>
              <a:t>Rumah</a:t>
            </a:r>
            <a:r>
              <a:rPr lang="en-US" dirty="0" smtClean="0"/>
              <a:t> </a:t>
            </a:r>
            <a:r>
              <a:rPr lang="en-US" dirty="0" err="1" smtClean="0"/>
              <a:t>Ibadah</a:t>
            </a:r>
            <a:endParaRPr lang="en-US" dirty="0" smtClean="0"/>
          </a:p>
          <a:p>
            <a:pPr marL="687388" indent="-342900">
              <a:buFont typeface="Arial" pitchFamily="34" charset="0"/>
              <a:buChar char="•"/>
            </a:pPr>
            <a:endParaRPr lang="en-US" dirty="0" smtClean="0"/>
          </a:p>
          <a:p>
            <a:r>
              <a:rPr lang="en-US" dirty="0" smtClean="0"/>
              <a:t>2. </a:t>
            </a:r>
            <a:r>
              <a:rPr lang="en-US" dirty="0" err="1" smtClean="0"/>
              <a:t>Rumah</a:t>
            </a:r>
            <a:r>
              <a:rPr lang="en-US" dirty="0" smtClean="0"/>
              <a:t> </a:t>
            </a:r>
            <a:r>
              <a:rPr lang="en-US" dirty="0" err="1" smtClean="0"/>
              <a:t>Transmigrasi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Jambang</a:t>
            </a:r>
            <a:r>
              <a:rPr lang="en-US" dirty="0" smtClean="0"/>
              <a:t> </a:t>
            </a:r>
            <a:r>
              <a:rPr lang="en-US" dirty="0" err="1" smtClean="0"/>
              <a:t>Keluarga</a:t>
            </a:r>
            <a:r>
              <a:rPr lang="en-US" dirty="0" smtClean="0"/>
              <a:t> (RJTK)</a:t>
            </a:r>
          </a:p>
          <a:p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C712E0D9-DEC6-46A5-802C-C7AD5B8C9405}"/>
              </a:ext>
            </a:extLst>
          </p:cNvPr>
          <p:cNvGrpSpPr/>
          <p:nvPr/>
        </p:nvGrpSpPr>
        <p:grpSpPr>
          <a:xfrm>
            <a:off x="6663052" y="4569568"/>
            <a:ext cx="2480948" cy="573932"/>
            <a:chOff x="4869653" y="4561945"/>
            <a:chExt cx="2480948" cy="573932"/>
          </a:xfrm>
        </p:grpSpPr>
        <p:sp>
          <p:nvSpPr>
            <p:cNvPr id="7" name="Freeform: Shape 165">
              <a:extLst>
                <a:ext uri="{FF2B5EF4-FFF2-40B4-BE49-F238E27FC236}">
                  <a16:creationId xmlns="" xmlns:a16="http://schemas.microsoft.com/office/drawing/2014/main" id="{B906CC0A-96DD-4213-83F6-14A7C869A402}"/>
                </a:ext>
              </a:extLst>
            </p:cNvPr>
            <p:cNvSpPr/>
            <p:nvPr/>
          </p:nvSpPr>
          <p:spPr>
            <a:xfrm>
              <a:off x="5518099" y="4574718"/>
              <a:ext cx="1184056" cy="561159"/>
            </a:xfrm>
            <a:custGeom>
              <a:avLst/>
              <a:gdLst>
                <a:gd name="connsiteX0" fmla="*/ 65108 w 3751838"/>
                <a:gd name="connsiteY0" fmla="*/ 1667305 h 1778106"/>
                <a:gd name="connsiteX1" fmla="*/ 693576 w 3751838"/>
                <a:gd name="connsiteY1" fmla="*/ 1667305 h 1778106"/>
                <a:gd name="connsiteX2" fmla="*/ 1337417 w 3751838"/>
                <a:gd name="connsiteY2" fmla="*/ 1667305 h 1778106"/>
                <a:gd name="connsiteX3" fmla="*/ 1381726 w 3751838"/>
                <a:gd name="connsiteY3" fmla="*/ 1712066 h 1778106"/>
                <a:gd name="connsiteX4" fmla="*/ 1315714 w 3751838"/>
                <a:gd name="connsiteY4" fmla="*/ 1777626 h 1778106"/>
                <a:gd name="connsiteX5" fmla="*/ 52900 w 3751838"/>
                <a:gd name="connsiteY5" fmla="*/ 1777174 h 1778106"/>
                <a:gd name="connsiteX6" fmla="*/ 4070 w 3751838"/>
                <a:gd name="connsiteY6" fmla="*/ 1728795 h 1778106"/>
                <a:gd name="connsiteX7" fmla="*/ 65108 w 3751838"/>
                <a:gd name="connsiteY7" fmla="*/ 1667305 h 1778106"/>
                <a:gd name="connsiteX8" fmla="*/ 2406717 w 3751838"/>
                <a:gd name="connsiteY8" fmla="*/ 1665949 h 1778106"/>
                <a:gd name="connsiteX9" fmla="*/ 2666694 w 3751838"/>
                <a:gd name="connsiteY9" fmla="*/ 1666401 h 1778106"/>
                <a:gd name="connsiteX10" fmla="*/ 3064574 w 3751838"/>
                <a:gd name="connsiteY10" fmla="*/ 1666401 h 1778106"/>
                <a:gd name="connsiteX11" fmla="*/ 3701632 w 3751838"/>
                <a:gd name="connsiteY11" fmla="*/ 1666401 h 1778106"/>
                <a:gd name="connsiteX12" fmla="*/ 3731021 w 3751838"/>
                <a:gd name="connsiteY12" fmla="*/ 1666853 h 1778106"/>
                <a:gd name="connsiteX13" fmla="*/ 3751819 w 3751838"/>
                <a:gd name="connsiteY13" fmla="*/ 1687651 h 1778106"/>
                <a:gd name="connsiteX14" fmla="*/ 3750915 w 3751838"/>
                <a:gd name="connsiteY14" fmla="*/ 1746429 h 1778106"/>
                <a:gd name="connsiteX15" fmla="*/ 3720622 w 3751838"/>
                <a:gd name="connsiteY15" fmla="*/ 1775818 h 1778106"/>
                <a:gd name="connsiteX16" fmla="*/ 3686712 w 3751838"/>
                <a:gd name="connsiteY16" fmla="*/ 1776722 h 1778106"/>
                <a:gd name="connsiteX17" fmla="*/ 2421637 w 3751838"/>
                <a:gd name="connsiteY17" fmla="*/ 1776722 h 1778106"/>
                <a:gd name="connsiteX18" fmla="*/ 2399031 w 3751838"/>
                <a:gd name="connsiteY18" fmla="*/ 1776270 h 1778106"/>
                <a:gd name="connsiteX19" fmla="*/ 2375971 w 3751838"/>
                <a:gd name="connsiteY19" fmla="*/ 1752307 h 1778106"/>
                <a:gd name="connsiteX20" fmla="*/ 2375519 w 3751838"/>
                <a:gd name="connsiteY20" fmla="*/ 1695790 h 1778106"/>
                <a:gd name="connsiteX21" fmla="*/ 2406717 w 3751838"/>
                <a:gd name="connsiteY21" fmla="*/ 1665949 h 1778106"/>
                <a:gd name="connsiteX22" fmla="*/ 1544495 w 3751838"/>
                <a:gd name="connsiteY22" fmla="*/ 1665496 h 1778106"/>
                <a:gd name="connsiteX23" fmla="*/ 1876362 w 3751838"/>
                <a:gd name="connsiteY23" fmla="*/ 1666400 h 1778106"/>
                <a:gd name="connsiteX24" fmla="*/ 2228575 w 3751838"/>
                <a:gd name="connsiteY24" fmla="*/ 1666400 h 1778106"/>
                <a:gd name="connsiteX25" fmla="*/ 2268363 w 3751838"/>
                <a:gd name="connsiteY25" fmla="*/ 1706188 h 1778106"/>
                <a:gd name="connsiteX26" fmla="*/ 2268363 w 3751838"/>
                <a:gd name="connsiteY26" fmla="*/ 1744620 h 1778106"/>
                <a:gd name="connsiteX27" fmla="*/ 2237166 w 3751838"/>
                <a:gd name="connsiteY27" fmla="*/ 1776721 h 1778106"/>
                <a:gd name="connsiteX28" fmla="*/ 2185170 w 3751838"/>
                <a:gd name="connsiteY28" fmla="*/ 1776721 h 1778106"/>
                <a:gd name="connsiteX29" fmla="*/ 1535000 w 3751838"/>
                <a:gd name="connsiteY29" fmla="*/ 1777174 h 1778106"/>
                <a:gd name="connsiteX30" fmla="*/ 1483004 w 3751838"/>
                <a:gd name="connsiteY30" fmla="*/ 1725178 h 1778106"/>
                <a:gd name="connsiteX31" fmla="*/ 1544495 w 3751838"/>
                <a:gd name="connsiteY31" fmla="*/ 1665496 h 1778106"/>
                <a:gd name="connsiteX32" fmla="*/ 1621357 w 3751838"/>
                <a:gd name="connsiteY32" fmla="*/ 1026629 h 1778106"/>
                <a:gd name="connsiteX33" fmla="*/ 1781413 w 3751838"/>
                <a:gd name="connsiteY33" fmla="*/ 1026629 h 1778106"/>
                <a:gd name="connsiteX34" fmla="*/ 1810350 w 3751838"/>
                <a:gd name="connsiteY34" fmla="*/ 1055113 h 1778106"/>
                <a:gd name="connsiteX35" fmla="*/ 1809898 w 3751838"/>
                <a:gd name="connsiteY35" fmla="*/ 1165434 h 1778106"/>
                <a:gd name="connsiteX36" fmla="*/ 1809898 w 3751838"/>
                <a:gd name="connsiteY36" fmla="*/ 1273495 h 1778106"/>
                <a:gd name="connsiteX37" fmla="*/ 1781865 w 3751838"/>
                <a:gd name="connsiteY37" fmla="*/ 1301979 h 1778106"/>
                <a:gd name="connsiteX38" fmla="*/ 1619549 w 3751838"/>
                <a:gd name="connsiteY38" fmla="*/ 1301979 h 1778106"/>
                <a:gd name="connsiteX39" fmla="*/ 1590612 w 3751838"/>
                <a:gd name="connsiteY39" fmla="*/ 1273495 h 1778106"/>
                <a:gd name="connsiteX40" fmla="*/ 1591064 w 3751838"/>
                <a:gd name="connsiteY40" fmla="*/ 1056922 h 1778106"/>
                <a:gd name="connsiteX41" fmla="*/ 1621357 w 3751838"/>
                <a:gd name="connsiteY41" fmla="*/ 1026629 h 1778106"/>
                <a:gd name="connsiteX42" fmla="*/ 2031897 w 3751838"/>
                <a:gd name="connsiteY42" fmla="*/ 1026177 h 1778106"/>
                <a:gd name="connsiteX43" fmla="*/ 2060833 w 3751838"/>
                <a:gd name="connsiteY43" fmla="*/ 1056470 h 1778106"/>
                <a:gd name="connsiteX44" fmla="*/ 2060833 w 3751838"/>
                <a:gd name="connsiteY44" fmla="*/ 1166791 h 1778106"/>
                <a:gd name="connsiteX45" fmla="*/ 2059929 w 3751838"/>
                <a:gd name="connsiteY45" fmla="*/ 1167695 h 1778106"/>
                <a:gd name="connsiteX46" fmla="*/ 2059929 w 3751838"/>
                <a:gd name="connsiteY46" fmla="*/ 1271235 h 1778106"/>
                <a:gd name="connsiteX47" fmla="*/ 2030992 w 3751838"/>
                <a:gd name="connsiteY47" fmla="*/ 1301980 h 1778106"/>
                <a:gd name="connsiteX48" fmla="*/ 1870936 w 3751838"/>
                <a:gd name="connsiteY48" fmla="*/ 1301980 h 1778106"/>
                <a:gd name="connsiteX49" fmla="*/ 1840191 w 3751838"/>
                <a:gd name="connsiteY49" fmla="*/ 1272139 h 1778106"/>
                <a:gd name="connsiteX50" fmla="*/ 1840191 w 3751838"/>
                <a:gd name="connsiteY50" fmla="*/ 1060087 h 1778106"/>
                <a:gd name="connsiteX51" fmla="*/ 1874101 w 3751838"/>
                <a:gd name="connsiteY51" fmla="*/ 1026629 h 1778106"/>
                <a:gd name="connsiteX52" fmla="*/ 2031897 w 3751838"/>
                <a:gd name="connsiteY52" fmla="*/ 1026177 h 1778106"/>
                <a:gd name="connsiteX53" fmla="*/ 2055860 w 3751838"/>
                <a:gd name="connsiteY53" fmla="*/ 998144 h 1778106"/>
                <a:gd name="connsiteX54" fmla="*/ 1823914 w 3751838"/>
                <a:gd name="connsiteY54" fmla="*/ 998596 h 1778106"/>
                <a:gd name="connsiteX55" fmla="*/ 1591065 w 3751838"/>
                <a:gd name="connsiteY55" fmla="*/ 998596 h 1778106"/>
                <a:gd name="connsiteX56" fmla="*/ 1557606 w 3751838"/>
                <a:gd name="connsiteY56" fmla="*/ 1029794 h 1778106"/>
                <a:gd name="connsiteX57" fmla="*/ 1557606 w 3751838"/>
                <a:gd name="connsiteY57" fmla="*/ 1296102 h 1778106"/>
                <a:gd name="connsiteX58" fmla="*/ 1590160 w 3751838"/>
                <a:gd name="connsiteY58" fmla="*/ 1328203 h 1778106"/>
                <a:gd name="connsiteX59" fmla="*/ 2057668 w 3751838"/>
                <a:gd name="connsiteY59" fmla="*/ 1328203 h 1778106"/>
                <a:gd name="connsiteX60" fmla="*/ 2090674 w 3751838"/>
                <a:gd name="connsiteY60" fmla="*/ 1294293 h 1778106"/>
                <a:gd name="connsiteX61" fmla="*/ 2090674 w 3751838"/>
                <a:gd name="connsiteY61" fmla="*/ 1032507 h 1778106"/>
                <a:gd name="connsiteX62" fmla="*/ 2055860 w 3751838"/>
                <a:gd name="connsiteY62" fmla="*/ 998144 h 1778106"/>
                <a:gd name="connsiteX63" fmla="*/ 2555470 w 3751838"/>
                <a:gd name="connsiteY63" fmla="*/ 942984 h 1778106"/>
                <a:gd name="connsiteX64" fmla="*/ 2717786 w 3751838"/>
                <a:gd name="connsiteY64" fmla="*/ 942984 h 1778106"/>
                <a:gd name="connsiteX65" fmla="*/ 2748984 w 3751838"/>
                <a:gd name="connsiteY65" fmla="*/ 974181 h 1778106"/>
                <a:gd name="connsiteX66" fmla="*/ 2749436 w 3751838"/>
                <a:gd name="connsiteY66" fmla="*/ 1082242 h 1778106"/>
                <a:gd name="connsiteX67" fmla="*/ 2749436 w 3751838"/>
                <a:gd name="connsiteY67" fmla="*/ 1185781 h 1778106"/>
                <a:gd name="connsiteX68" fmla="*/ 2718239 w 3751838"/>
                <a:gd name="connsiteY68" fmla="*/ 1217430 h 1778106"/>
                <a:gd name="connsiteX69" fmla="*/ 2553661 w 3751838"/>
                <a:gd name="connsiteY69" fmla="*/ 1217882 h 1778106"/>
                <a:gd name="connsiteX70" fmla="*/ 2526533 w 3751838"/>
                <a:gd name="connsiteY70" fmla="*/ 1190754 h 1778106"/>
                <a:gd name="connsiteX71" fmla="*/ 2526533 w 3751838"/>
                <a:gd name="connsiteY71" fmla="*/ 971921 h 1778106"/>
                <a:gd name="connsiteX72" fmla="*/ 2555470 w 3751838"/>
                <a:gd name="connsiteY72" fmla="*/ 942984 h 1778106"/>
                <a:gd name="connsiteX73" fmla="*/ 1019566 w 3751838"/>
                <a:gd name="connsiteY73" fmla="*/ 942079 h 1778106"/>
                <a:gd name="connsiteX74" fmla="*/ 1175552 w 3751838"/>
                <a:gd name="connsiteY74" fmla="*/ 942079 h 1778106"/>
                <a:gd name="connsiteX75" fmla="*/ 1208106 w 3751838"/>
                <a:gd name="connsiteY75" fmla="*/ 975989 h 1778106"/>
                <a:gd name="connsiteX76" fmla="*/ 1208106 w 3751838"/>
                <a:gd name="connsiteY76" fmla="*/ 1186232 h 1778106"/>
                <a:gd name="connsiteX77" fmla="*/ 1176457 w 3751838"/>
                <a:gd name="connsiteY77" fmla="*/ 1217429 h 1778106"/>
                <a:gd name="connsiteX78" fmla="*/ 1015949 w 3751838"/>
                <a:gd name="connsiteY78" fmla="*/ 1218786 h 1778106"/>
                <a:gd name="connsiteX79" fmla="*/ 987464 w 3751838"/>
                <a:gd name="connsiteY79" fmla="*/ 1189849 h 1778106"/>
                <a:gd name="connsiteX80" fmla="*/ 987916 w 3751838"/>
                <a:gd name="connsiteY80" fmla="*/ 1083597 h 1778106"/>
                <a:gd name="connsiteX81" fmla="*/ 987916 w 3751838"/>
                <a:gd name="connsiteY81" fmla="*/ 975085 h 1778106"/>
                <a:gd name="connsiteX82" fmla="*/ 1019566 w 3751838"/>
                <a:gd name="connsiteY82" fmla="*/ 942079 h 1778106"/>
                <a:gd name="connsiteX83" fmla="*/ 2938428 w 3751838"/>
                <a:gd name="connsiteY83" fmla="*/ 925803 h 1778106"/>
                <a:gd name="connsiteX84" fmla="*/ 3098936 w 3751838"/>
                <a:gd name="connsiteY84" fmla="*/ 927159 h 1778106"/>
                <a:gd name="connsiteX85" fmla="*/ 3131037 w 3751838"/>
                <a:gd name="connsiteY85" fmla="*/ 959261 h 1778106"/>
                <a:gd name="connsiteX86" fmla="*/ 3131037 w 3751838"/>
                <a:gd name="connsiteY86" fmla="*/ 1240941 h 1778106"/>
                <a:gd name="connsiteX87" fmla="*/ 3131037 w 3751838"/>
                <a:gd name="connsiteY87" fmla="*/ 1514483 h 1778106"/>
                <a:gd name="connsiteX88" fmla="*/ 3092154 w 3751838"/>
                <a:gd name="connsiteY88" fmla="*/ 1554271 h 1778106"/>
                <a:gd name="connsiteX89" fmla="*/ 2936167 w 3751838"/>
                <a:gd name="connsiteY89" fmla="*/ 1554271 h 1778106"/>
                <a:gd name="connsiteX90" fmla="*/ 2898640 w 3751838"/>
                <a:gd name="connsiteY90" fmla="*/ 1516744 h 1778106"/>
                <a:gd name="connsiteX91" fmla="*/ 2898640 w 3751838"/>
                <a:gd name="connsiteY91" fmla="*/ 965591 h 1778106"/>
                <a:gd name="connsiteX92" fmla="*/ 2938428 w 3751838"/>
                <a:gd name="connsiteY92" fmla="*/ 925803 h 1778106"/>
                <a:gd name="connsiteX93" fmla="*/ 617617 w 3751838"/>
                <a:gd name="connsiteY93" fmla="*/ 925802 h 1778106"/>
                <a:gd name="connsiteX94" fmla="*/ 771343 w 3751838"/>
                <a:gd name="connsiteY94" fmla="*/ 925802 h 1778106"/>
                <a:gd name="connsiteX95" fmla="*/ 808870 w 3751838"/>
                <a:gd name="connsiteY95" fmla="*/ 962877 h 1778106"/>
                <a:gd name="connsiteX96" fmla="*/ 808870 w 3751838"/>
                <a:gd name="connsiteY96" fmla="*/ 1518552 h 1778106"/>
                <a:gd name="connsiteX97" fmla="*/ 773152 w 3751838"/>
                <a:gd name="connsiteY97" fmla="*/ 1555175 h 1778106"/>
                <a:gd name="connsiteX98" fmla="*/ 614904 w 3751838"/>
                <a:gd name="connsiteY98" fmla="*/ 1555175 h 1778106"/>
                <a:gd name="connsiteX99" fmla="*/ 577377 w 3751838"/>
                <a:gd name="connsiteY99" fmla="*/ 1517648 h 1778106"/>
                <a:gd name="connsiteX100" fmla="*/ 577377 w 3751838"/>
                <a:gd name="connsiteY100" fmla="*/ 1239584 h 1778106"/>
                <a:gd name="connsiteX101" fmla="*/ 577377 w 3751838"/>
                <a:gd name="connsiteY101" fmla="*/ 966494 h 1778106"/>
                <a:gd name="connsiteX102" fmla="*/ 617617 w 3751838"/>
                <a:gd name="connsiteY102" fmla="*/ 925802 h 1778106"/>
                <a:gd name="connsiteX103" fmla="*/ 2531054 w 3751838"/>
                <a:gd name="connsiteY103" fmla="*/ 916308 h 1778106"/>
                <a:gd name="connsiteX104" fmla="*/ 2498500 w 3751838"/>
                <a:gd name="connsiteY104" fmla="*/ 950218 h 1778106"/>
                <a:gd name="connsiteX105" fmla="*/ 2498048 w 3751838"/>
                <a:gd name="connsiteY105" fmla="*/ 1080885 h 1778106"/>
                <a:gd name="connsiteX106" fmla="*/ 2498048 w 3751838"/>
                <a:gd name="connsiteY106" fmla="*/ 1216526 h 1778106"/>
                <a:gd name="connsiteX107" fmla="*/ 2525628 w 3751838"/>
                <a:gd name="connsiteY107" fmla="*/ 1246367 h 1778106"/>
                <a:gd name="connsiteX108" fmla="*/ 2748983 w 3751838"/>
                <a:gd name="connsiteY108" fmla="*/ 1246367 h 1778106"/>
                <a:gd name="connsiteX109" fmla="*/ 2778824 w 3751838"/>
                <a:gd name="connsiteY109" fmla="*/ 1215621 h 1778106"/>
                <a:gd name="connsiteX110" fmla="*/ 2778824 w 3751838"/>
                <a:gd name="connsiteY110" fmla="*/ 947053 h 1778106"/>
                <a:gd name="connsiteX111" fmla="*/ 2747627 w 3751838"/>
                <a:gd name="connsiteY111" fmla="*/ 916760 h 1778106"/>
                <a:gd name="connsiteX112" fmla="*/ 2531054 w 3751838"/>
                <a:gd name="connsiteY112" fmla="*/ 916308 h 1778106"/>
                <a:gd name="connsiteX113" fmla="*/ 996054 w 3751838"/>
                <a:gd name="connsiteY113" fmla="*/ 914047 h 1778106"/>
                <a:gd name="connsiteX114" fmla="*/ 959884 w 3751838"/>
                <a:gd name="connsiteY114" fmla="*/ 951574 h 1778106"/>
                <a:gd name="connsiteX115" fmla="*/ 959431 w 3751838"/>
                <a:gd name="connsiteY115" fmla="*/ 1207031 h 1778106"/>
                <a:gd name="connsiteX116" fmla="*/ 998767 w 3751838"/>
                <a:gd name="connsiteY116" fmla="*/ 1245462 h 1778106"/>
                <a:gd name="connsiteX117" fmla="*/ 1199967 w 3751838"/>
                <a:gd name="connsiteY117" fmla="*/ 1245462 h 1778106"/>
                <a:gd name="connsiteX118" fmla="*/ 1241564 w 3751838"/>
                <a:gd name="connsiteY118" fmla="*/ 1204318 h 1778106"/>
                <a:gd name="connsiteX119" fmla="*/ 1241112 w 3751838"/>
                <a:gd name="connsiteY119" fmla="*/ 1077720 h 1778106"/>
                <a:gd name="connsiteX120" fmla="*/ 1241112 w 3751838"/>
                <a:gd name="connsiteY120" fmla="*/ 951122 h 1778106"/>
                <a:gd name="connsiteX121" fmla="*/ 1204037 w 3751838"/>
                <a:gd name="connsiteY121" fmla="*/ 914047 h 1778106"/>
                <a:gd name="connsiteX122" fmla="*/ 996054 w 3751838"/>
                <a:gd name="connsiteY122" fmla="*/ 914047 h 1778106"/>
                <a:gd name="connsiteX123" fmla="*/ 736472 w 3751838"/>
                <a:gd name="connsiteY123" fmla="*/ 239517 h 1778106"/>
                <a:gd name="connsiteX124" fmla="*/ 771343 w 3751838"/>
                <a:gd name="connsiteY124" fmla="*/ 262520 h 1778106"/>
                <a:gd name="connsiteX125" fmla="*/ 1316166 w 3751838"/>
                <a:gd name="connsiteY125" fmla="*/ 797848 h 1778106"/>
                <a:gd name="connsiteX126" fmla="*/ 1363641 w 3751838"/>
                <a:gd name="connsiteY126" fmla="*/ 857078 h 1778106"/>
                <a:gd name="connsiteX127" fmla="*/ 1363641 w 3751838"/>
                <a:gd name="connsiteY127" fmla="*/ 1214265 h 1778106"/>
                <a:gd name="connsiteX128" fmla="*/ 1365449 w 3751838"/>
                <a:gd name="connsiteY128" fmla="*/ 1214717 h 1778106"/>
                <a:gd name="connsiteX129" fmla="*/ 1365449 w 3751838"/>
                <a:gd name="connsiteY129" fmla="*/ 1565122 h 1778106"/>
                <a:gd name="connsiteX130" fmla="*/ 1322496 w 3751838"/>
                <a:gd name="connsiteY130" fmla="*/ 1607622 h 1778106"/>
                <a:gd name="connsiteX131" fmla="*/ 881664 w 3751838"/>
                <a:gd name="connsiteY131" fmla="*/ 1606718 h 1778106"/>
                <a:gd name="connsiteX132" fmla="*/ 848658 w 3751838"/>
                <a:gd name="connsiteY132" fmla="*/ 1575069 h 1778106"/>
                <a:gd name="connsiteX133" fmla="*/ 825599 w 3751838"/>
                <a:gd name="connsiteY133" fmla="*/ 1481477 h 1778106"/>
                <a:gd name="connsiteX134" fmla="*/ 825599 w 3751838"/>
                <a:gd name="connsiteY134" fmla="*/ 944792 h 1778106"/>
                <a:gd name="connsiteX135" fmla="*/ 788072 w 3751838"/>
                <a:gd name="connsiteY135" fmla="*/ 907265 h 1778106"/>
                <a:gd name="connsiteX136" fmla="*/ 595915 w 3751838"/>
                <a:gd name="connsiteY136" fmla="*/ 905456 h 1778106"/>
                <a:gd name="connsiteX137" fmla="*/ 555222 w 3751838"/>
                <a:gd name="connsiteY137" fmla="*/ 946148 h 1778106"/>
                <a:gd name="connsiteX138" fmla="*/ 556127 w 3751838"/>
                <a:gd name="connsiteY138" fmla="*/ 1466104 h 1778106"/>
                <a:gd name="connsiteX139" fmla="*/ 538945 w 3751838"/>
                <a:gd name="connsiteY139" fmla="*/ 1566930 h 1778106"/>
                <a:gd name="connsiteX140" fmla="*/ 527190 w 3751838"/>
                <a:gd name="connsiteY140" fmla="*/ 1601293 h 1778106"/>
                <a:gd name="connsiteX141" fmla="*/ 483333 w 3751838"/>
                <a:gd name="connsiteY141" fmla="*/ 1605362 h 1778106"/>
                <a:gd name="connsiteX142" fmla="*/ 137449 w 3751838"/>
                <a:gd name="connsiteY142" fmla="*/ 1604910 h 1778106"/>
                <a:gd name="connsiteX143" fmla="*/ 108513 w 3751838"/>
                <a:gd name="connsiteY143" fmla="*/ 1592250 h 1778106"/>
                <a:gd name="connsiteX144" fmla="*/ 116651 w 3751838"/>
                <a:gd name="connsiteY144" fmla="*/ 1549749 h 1778106"/>
                <a:gd name="connsiteX145" fmla="*/ 135641 w 3751838"/>
                <a:gd name="connsiteY145" fmla="*/ 1504536 h 1778106"/>
                <a:gd name="connsiteX146" fmla="*/ 134736 w 3751838"/>
                <a:gd name="connsiteY146" fmla="*/ 867025 h 1778106"/>
                <a:gd name="connsiteX147" fmla="*/ 170003 w 3751838"/>
                <a:gd name="connsiteY147" fmla="*/ 782928 h 1778106"/>
                <a:gd name="connsiteX148" fmla="*/ 701262 w 3751838"/>
                <a:gd name="connsiteY148" fmla="*/ 262972 h 1778106"/>
                <a:gd name="connsiteX149" fmla="*/ 736472 w 3751838"/>
                <a:gd name="connsiteY149" fmla="*/ 239517 h 1778106"/>
                <a:gd name="connsiteX150" fmla="*/ 2967816 w 3751838"/>
                <a:gd name="connsiteY150" fmla="*/ 207982 h 1778106"/>
                <a:gd name="connsiteX151" fmla="*/ 2999466 w 3751838"/>
                <a:gd name="connsiteY151" fmla="*/ 227706 h 1778106"/>
                <a:gd name="connsiteX152" fmla="*/ 3565088 w 3751838"/>
                <a:gd name="connsiteY152" fmla="*/ 784284 h 1778106"/>
                <a:gd name="connsiteX153" fmla="*/ 3570513 w 3751838"/>
                <a:gd name="connsiteY153" fmla="*/ 1495945 h 1778106"/>
                <a:gd name="connsiteX154" fmla="*/ 3592668 w 3751838"/>
                <a:gd name="connsiteY154" fmla="*/ 1556079 h 1778106"/>
                <a:gd name="connsiteX155" fmla="*/ 3596737 w 3751838"/>
                <a:gd name="connsiteY155" fmla="*/ 1594963 h 1778106"/>
                <a:gd name="connsiteX156" fmla="*/ 3571418 w 3751838"/>
                <a:gd name="connsiteY156" fmla="*/ 1606266 h 1778106"/>
                <a:gd name="connsiteX157" fmla="*/ 3216491 w 3751838"/>
                <a:gd name="connsiteY157" fmla="*/ 1608075 h 1778106"/>
                <a:gd name="connsiteX158" fmla="*/ 3169017 w 3751838"/>
                <a:gd name="connsiteY158" fmla="*/ 1575973 h 1778106"/>
                <a:gd name="connsiteX159" fmla="*/ 3151384 w 3751838"/>
                <a:gd name="connsiteY159" fmla="*/ 1472434 h 1778106"/>
                <a:gd name="connsiteX160" fmla="*/ 3151836 w 3751838"/>
                <a:gd name="connsiteY160" fmla="*/ 950218 h 1778106"/>
                <a:gd name="connsiteX161" fmla="*/ 3109787 w 3751838"/>
                <a:gd name="connsiteY161" fmla="*/ 908169 h 1778106"/>
                <a:gd name="connsiteX162" fmla="*/ 2910848 w 3751838"/>
                <a:gd name="connsiteY162" fmla="*/ 908169 h 1778106"/>
                <a:gd name="connsiteX163" fmla="*/ 2879650 w 3751838"/>
                <a:gd name="connsiteY163" fmla="*/ 937558 h 1778106"/>
                <a:gd name="connsiteX164" fmla="*/ 2881459 w 3751838"/>
                <a:gd name="connsiteY164" fmla="*/ 1376129 h 1778106"/>
                <a:gd name="connsiteX165" fmla="*/ 2879198 w 3751838"/>
                <a:gd name="connsiteY165" fmla="*/ 1525334 h 1778106"/>
                <a:gd name="connsiteX166" fmla="*/ 2871060 w 3751838"/>
                <a:gd name="connsiteY166" fmla="*/ 1555627 h 1778106"/>
                <a:gd name="connsiteX167" fmla="*/ 2851618 w 3751838"/>
                <a:gd name="connsiteY167" fmla="*/ 1604458 h 1778106"/>
                <a:gd name="connsiteX168" fmla="*/ 2830820 w 3751838"/>
                <a:gd name="connsiteY168" fmla="*/ 1606266 h 1778106"/>
                <a:gd name="connsiteX169" fmla="*/ 2367381 w 3751838"/>
                <a:gd name="connsiteY169" fmla="*/ 1606719 h 1778106"/>
                <a:gd name="connsiteX170" fmla="*/ 2337088 w 3751838"/>
                <a:gd name="connsiteY170" fmla="*/ 1583660 h 1778106"/>
                <a:gd name="connsiteX171" fmla="*/ 2319907 w 3751838"/>
                <a:gd name="connsiteY171" fmla="*/ 1567383 h 1778106"/>
                <a:gd name="connsiteX172" fmla="*/ 2286449 w 3751838"/>
                <a:gd name="connsiteY172" fmla="*/ 1566026 h 1778106"/>
                <a:gd name="connsiteX173" fmla="*/ 1440956 w 3751838"/>
                <a:gd name="connsiteY173" fmla="*/ 1566026 h 1778106"/>
                <a:gd name="connsiteX174" fmla="*/ 1413827 w 3751838"/>
                <a:gd name="connsiteY174" fmla="*/ 1565574 h 1778106"/>
                <a:gd name="connsiteX175" fmla="*/ 1392577 w 3751838"/>
                <a:gd name="connsiteY175" fmla="*/ 1544776 h 1778106"/>
                <a:gd name="connsiteX176" fmla="*/ 1392125 w 3751838"/>
                <a:gd name="connsiteY176" fmla="*/ 1524430 h 1778106"/>
                <a:gd name="connsiteX177" fmla="*/ 1392125 w 3751838"/>
                <a:gd name="connsiteY177" fmla="*/ 859791 h 1778106"/>
                <a:gd name="connsiteX178" fmla="*/ 1436886 w 3751838"/>
                <a:gd name="connsiteY178" fmla="*/ 815934 h 1778106"/>
                <a:gd name="connsiteX179" fmla="*/ 2350200 w 3751838"/>
                <a:gd name="connsiteY179" fmla="*/ 815934 h 1778106"/>
                <a:gd name="connsiteX180" fmla="*/ 2375067 w 3751838"/>
                <a:gd name="connsiteY180" fmla="*/ 815482 h 1778106"/>
                <a:gd name="connsiteX181" fmla="*/ 2396770 w 3751838"/>
                <a:gd name="connsiteY181" fmla="*/ 795135 h 1778106"/>
                <a:gd name="connsiteX182" fmla="*/ 2435653 w 3751838"/>
                <a:gd name="connsiteY182" fmla="*/ 722342 h 1778106"/>
                <a:gd name="connsiteX183" fmla="*/ 2936167 w 3751838"/>
                <a:gd name="connsiteY183" fmla="*/ 228610 h 1778106"/>
                <a:gd name="connsiteX184" fmla="*/ 2967816 w 3751838"/>
                <a:gd name="connsiteY184" fmla="*/ 207982 h 1778106"/>
                <a:gd name="connsiteX185" fmla="*/ 2970078 w 3751838"/>
                <a:gd name="connsiteY185" fmla="*/ 0 h 1778106"/>
                <a:gd name="connsiteX186" fmla="*/ 2999014 w 3751838"/>
                <a:gd name="connsiteY186" fmla="*/ 20176 h 1778106"/>
                <a:gd name="connsiteX187" fmla="*/ 3701180 w 3751838"/>
                <a:gd name="connsiteY187" fmla="*/ 733193 h 1778106"/>
                <a:gd name="connsiteX188" fmla="*/ 3666818 w 3751838"/>
                <a:gd name="connsiteY188" fmla="*/ 739071 h 1778106"/>
                <a:gd name="connsiteX189" fmla="*/ 3588146 w 3751838"/>
                <a:gd name="connsiteY189" fmla="*/ 738619 h 1778106"/>
                <a:gd name="connsiteX190" fmla="*/ 3561470 w 3751838"/>
                <a:gd name="connsiteY190" fmla="*/ 724603 h 1778106"/>
                <a:gd name="connsiteX191" fmla="*/ 3002179 w 3751838"/>
                <a:gd name="connsiteY191" fmla="*/ 174354 h 1778106"/>
                <a:gd name="connsiteX192" fmla="*/ 2986806 w 3751838"/>
                <a:gd name="connsiteY192" fmla="*/ 161242 h 1778106"/>
                <a:gd name="connsiteX193" fmla="*/ 2953800 w 3751838"/>
                <a:gd name="connsiteY193" fmla="*/ 161694 h 1778106"/>
                <a:gd name="connsiteX194" fmla="*/ 2935263 w 3751838"/>
                <a:gd name="connsiteY194" fmla="*/ 177971 h 1778106"/>
                <a:gd name="connsiteX195" fmla="*/ 2431132 w 3751838"/>
                <a:gd name="connsiteY195" fmla="*/ 673512 h 1778106"/>
                <a:gd name="connsiteX196" fmla="*/ 2308151 w 3751838"/>
                <a:gd name="connsiteY196" fmla="*/ 725055 h 1778106"/>
                <a:gd name="connsiteX197" fmla="*/ 1344651 w 3751838"/>
                <a:gd name="connsiteY197" fmla="*/ 726864 h 1778106"/>
                <a:gd name="connsiteX198" fmla="*/ 1266883 w 3751838"/>
                <a:gd name="connsiteY198" fmla="*/ 693858 h 1778106"/>
                <a:gd name="connsiteX199" fmla="*/ 763205 w 3751838"/>
                <a:gd name="connsiteY199" fmla="*/ 196961 h 1778106"/>
                <a:gd name="connsiteX200" fmla="*/ 715730 w 3751838"/>
                <a:gd name="connsiteY200" fmla="*/ 197865 h 1778106"/>
                <a:gd name="connsiteX201" fmla="*/ 170003 w 3751838"/>
                <a:gd name="connsiteY201" fmla="*/ 735906 h 1778106"/>
                <a:gd name="connsiteX202" fmla="*/ 103991 w 3751838"/>
                <a:gd name="connsiteY202" fmla="*/ 772077 h 1778106"/>
                <a:gd name="connsiteX203" fmla="*/ 0 w 3751838"/>
                <a:gd name="connsiteY203" fmla="*/ 772077 h 1778106"/>
                <a:gd name="connsiteX204" fmla="*/ 710757 w 3751838"/>
                <a:gd name="connsiteY204" fmla="*/ 53182 h 1778106"/>
                <a:gd name="connsiteX205" fmla="*/ 768178 w 3751838"/>
                <a:gd name="connsiteY205" fmla="*/ 54538 h 1778106"/>
                <a:gd name="connsiteX206" fmla="*/ 1049406 w 3751838"/>
                <a:gd name="connsiteY206" fmla="*/ 334410 h 1778106"/>
                <a:gd name="connsiteX207" fmla="*/ 1057093 w 3751838"/>
                <a:gd name="connsiteY207" fmla="*/ 329889 h 1778106"/>
                <a:gd name="connsiteX208" fmla="*/ 1038103 w 3751838"/>
                <a:gd name="connsiteY208" fmla="*/ 291005 h 1778106"/>
                <a:gd name="connsiteX209" fmla="*/ 1030417 w 3751838"/>
                <a:gd name="connsiteY209" fmla="*/ 196961 h 1778106"/>
                <a:gd name="connsiteX210" fmla="*/ 1055736 w 3751838"/>
                <a:gd name="connsiteY210" fmla="*/ 185657 h 1778106"/>
                <a:gd name="connsiteX211" fmla="*/ 1180073 w 3751838"/>
                <a:gd name="connsiteY211" fmla="*/ 185657 h 1778106"/>
                <a:gd name="connsiteX212" fmla="*/ 1214436 w 3751838"/>
                <a:gd name="connsiteY212" fmla="*/ 217307 h 1778106"/>
                <a:gd name="connsiteX213" fmla="*/ 1190925 w 3751838"/>
                <a:gd name="connsiteY213" fmla="*/ 301404 h 1778106"/>
                <a:gd name="connsiteX214" fmla="*/ 1195446 w 3751838"/>
                <a:gd name="connsiteY214" fmla="*/ 409464 h 1778106"/>
                <a:gd name="connsiteX215" fmla="*/ 1213531 w 3751838"/>
                <a:gd name="connsiteY215" fmla="*/ 417151 h 1778106"/>
                <a:gd name="connsiteX216" fmla="*/ 2499404 w 3751838"/>
                <a:gd name="connsiteY216" fmla="*/ 419864 h 1778106"/>
                <a:gd name="connsiteX217" fmla="*/ 2526985 w 3751838"/>
                <a:gd name="connsiteY217" fmla="*/ 392735 h 1778106"/>
                <a:gd name="connsiteX218" fmla="*/ 2526532 w 3751838"/>
                <a:gd name="connsiteY218" fmla="*/ 293266 h 1778106"/>
                <a:gd name="connsiteX219" fmla="*/ 2512064 w 3751838"/>
                <a:gd name="connsiteY219" fmla="*/ 259356 h 1778106"/>
                <a:gd name="connsiteX220" fmla="*/ 2503022 w 3751838"/>
                <a:gd name="connsiteY220" fmla="*/ 168928 h 1778106"/>
                <a:gd name="connsiteX221" fmla="*/ 2533767 w 3751838"/>
                <a:gd name="connsiteY221" fmla="*/ 154008 h 1778106"/>
                <a:gd name="connsiteX222" fmla="*/ 2655843 w 3751838"/>
                <a:gd name="connsiteY222" fmla="*/ 154460 h 1778106"/>
                <a:gd name="connsiteX223" fmla="*/ 2682519 w 3751838"/>
                <a:gd name="connsiteY223" fmla="*/ 167572 h 1778106"/>
                <a:gd name="connsiteX224" fmla="*/ 2668955 w 3751838"/>
                <a:gd name="connsiteY224" fmla="*/ 263425 h 1778106"/>
                <a:gd name="connsiteX225" fmla="*/ 2660817 w 3751838"/>
                <a:gd name="connsiteY225" fmla="*/ 298691 h 1778106"/>
                <a:gd name="connsiteX226" fmla="*/ 2941141 w 3751838"/>
                <a:gd name="connsiteY226" fmla="*/ 20176 h 1778106"/>
                <a:gd name="connsiteX227" fmla="*/ 2970078 w 3751838"/>
                <a:gd name="connsiteY227" fmla="*/ 0 h 177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</a:cxnLst>
              <a:rect l="l" t="t" r="r" b="b"/>
              <a:pathLst>
                <a:path w="3751838" h="1778106">
                  <a:moveTo>
                    <a:pt x="65108" y="1667305"/>
                  </a:moveTo>
                  <a:cubicBezTo>
                    <a:pt x="274899" y="1667305"/>
                    <a:pt x="484237" y="1667305"/>
                    <a:pt x="693576" y="1667305"/>
                  </a:cubicBezTo>
                  <a:cubicBezTo>
                    <a:pt x="908341" y="1667305"/>
                    <a:pt x="1122653" y="1667305"/>
                    <a:pt x="1337417" y="1667305"/>
                  </a:cubicBezTo>
                  <a:cubicBezTo>
                    <a:pt x="1379466" y="1667305"/>
                    <a:pt x="1381274" y="1669565"/>
                    <a:pt x="1381726" y="1712066"/>
                  </a:cubicBezTo>
                  <a:cubicBezTo>
                    <a:pt x="1382178" y="1788025"/>
                    <a:pt x="1383083" y="1777626"/>
                    <a:pt x="1315714" y="1777626"/>
                  </a:cubicBezTo>
                  <a:cubicBezTo>
                    <a:pt x="894776" y="1777626"/>
                    <a:pt x="473838" y="1777626"/>
                    <a:pt x="52900" y="1777174"/>
                  </a:cubicBezTo>
                  <a:cubicBezTo>
                    <a:pt x="4070" y="1777174"/>
                    <a:pt x="4070" y="1777174"/>
                    <a:pt x="4070" y="1728795"/>
                  </a:cubicBezTo>
                  <a:cubicBezTo>
                    <a:pt x="4522" y="1661427"/>
                    <a:pt x="-5877" y="1667305"/>
                    <a:pt x="65108" y="1667305"/>
                  </a:cubicBezTo>
                  <a:close/>
                  <a:moveTo>
                    <a:pt x="2406717" y="1665949"/>
                  </a:moveTo>
                  <a:cubicBezTo>
                    <a:pt x="2493527" y="1666853"/>
                    <a:pt x="2579885" y="1666401"/>
                    <a:pt x="2666694" y="1666401"/>
                  </a:cubicBezTo>
                  <a:cubicBezTo>
                    <a:pt x="2799622" y="1666401"/>
                    <a:pt x="2932098" y="1666401"/>
                    <a:pt x="3064574" y="1666401"/>
                  </a:cubicBezTo>
                  <a:cubicBezTo>
                    <a:pt x="3277077" y="1666401"/>
                    <a:pt x="3489129" y="1666401"/>
                    <a:pt x="3701632" y="1666401"/>
                  </a:cubicBezTo>
                  <a:cubicBezTo>
                    <a:pt x="3711579" y="1666401"/>
                    <a:pt x="3721074" y="1666853"/>
                    <a:pt x="3731021" y="1666853"/>
                  </a:cubicBezTo>
                  <a:cubicBezTo>
                    <a:pt x="3745037" y="1666853"/>
                    <a:pt x="3752271" y="1673635"/>
                    <a:pt x="3751819" y="1687651"/>
                  </a:cubicBezTo>
                  <a:cubicBezTo>
                    <a:pt x="3751819" y="1707093"/>
                    <a:pt x="3751819" y="1726987"/>
                    <a:pt x="3750915" y="1746429"/>
                  </a:cubicBezTo>
                  <a:cubicBezTo>
                    <a:pt x="3750011" y="1765418"/>
                    <a:pt x="3739160" y="1774913"/>
                    <a:pt x="3720622" y="1775818"/>
                  </a:cubicBezTo>
                  <a:cubicBezTo>
                    <a:pt x="3709319" y="1776270"/>
                    <a:pt x="3698015" y="1776722"/>
                    <a:pt x="3686712" y="1776722"/>
                  </a:cubicBezTo>
                  <a:cubicBezTo>
                    <a:pt x="3264870" y="1776722"/>
                    <a:pt x="2843027" y="1776722"/>
                    <a:pt x="2421637" y="1776722"/>
                  </a:cubicBezTo>
                  <a:cubicBezTo>
                    <a:pt x="2413951" y="1776722"/>
                    <a:pt x="2406717" y="1776270"/>
                    <a:pt x="2399031" y="1776270"/>
                  </a:cubicBezTo>
                  <a:cubicBezTo>
                    <a:pt x="2382753" y="1776270"/>
                    <a:pt x="2375971" y="1768131"/>
                    <a:pt x="2375971" y="1752307"/>
                  </a:cubicBezTo>
                  <a:cubicBezTo>
                    <a:pt x="2375971" y="1733317"/>
                    <a:pt x="2376424" y="1714779"/>
                    <a:pt x="2375519" y="1695790"/>
                  </a:cubicBezTo>
                  <a:cubicBezTo>
                    <a:pt x="2374615" y="1673183"/>
                    <a:pt x="2384562" y="1665497"/>
                    <a:pt x="2406717" y="1665949"/>
                  </a:cubicBezTo>
                  <a:close/>
                  <a:moveTo>
                    <a:pt x="1544495" y="1665496"/>
                  </a:moveTo>
                  <a:cubicBezTo>
                    <a:pt x="1655268" y="1666853"/>
                    <a:pt x="1766041" y="1665948"/>
                    <a:pt x="1876362" y="1666400"/>
                  </a:cubicBezTo>
                  <a:cubicBezTo>
                    <a:pt x="1993917" y="1666400"/>
                    <a:pt x="2111020" y="1666400"/>
                    <a:pt x="2228575" y="1666400"/>
                  </a:cubicBezTo>
                  <a:cubicBezTo>
                    <a:pt x="2265651" y="1666400"/>
                    <a:pt x="2267911" y="1669113"/>
                    <a:pt x="2268363" y="1706188"/>
                  </a:cubicBezTo>
                  <a:cubicBezTo>
                    <a:pt x="2268363" y="1718848"/>
                    <a:pt x="2268363" y="1731960"/>
                    <a:pt x="2268363" y="1744620"/>
                  </a:cubicBezTo>
                  <a:cubicBezTo>
                    <a:pt x="2267911" y="1771748"/>
                    <a:pt x="2263842" y="1776269"/>
                    <a:pt x="2237166" y="1776721"/>
                  </a:cubicBezTo>
                  <a:cubicBezTo>
                    <a:pt x="2219985" y="1777174"/>
                    <a:pt x="2202352" y="1776721"/>
                    <a:pt x="2185170" y="1776721"/>
                  </a:cubicBezTo>
                  <a:cubicBezTo>
                    <a:pt x="1968598" y="1776721"/>
                    <a:pt x="1751573" y="1777174"/>
                    <a:pt x="1535000" y="1777174"/>
                  </a:cubicBezTo>
                  <a:cubicBezTo>
                    <a:pt x="1489334" y="1777174"/>
                    <a:pt x="1483004" y="1770844"/>
                    <a:pt x="1483004" y="1725178"/>
                  </a:cubicBezTo>
                  <a:cubicBezTo>
                    <a:pt x="1483004" y="1663688"/>
                    <a:pt x="1483004" y="1665044"/>
                    <a:pt x="1544495" y="1665496"/>
                  </a:cubicBezTo>
                  <a:close/>
                  <a:moveTo>
                    <a:pt x="1621357" y="1026629"/>
                  </a:moveTo>
                  <a:cubicBezTo>
                    <a:pt x="1674709" y="1026629"/>
                    <a:pt x="1728061" y="1027081"/>
                    <a:pt x="1781413" y="1026629"/>
                  </a:cubicBezTo>
                  <a:cubicBezTo>
                    <a:pt x="1801307" y="1026629"/>
                    <a:pt x="1810350" y="1035220"/>
                    <a:pt x="1810350" y="1055113"/>
                  </a:cubicBezTo>
                  <a:cubicBezTo>
                    <a:pt x="1809446" y="1091736"/>
                    <a:pt x="1809898" y="1128812"/>
                    <a:pt x="1809898" y="1165434"/>
                  </a:cubicBezTo>
                  <a:cubicBezTo>
                    <a:pt x="1809898" y="1201605"/>
                    <a:pt x="1809446" y="1237776"/>
                    <a:pt x="1809898" y="1273495"/>
                  </a:cubicBezTo>
                  <a:cubicBezTo>
                    <a:pt x="1810350" y="1293389"/>
                    <a:pt x="1802212" y="1302432"/>
                    <a:pt x="1781865" y="1301979"/>
                  </a:cubicBezTo>
                  <a:cubicBezTo>
                    <a:pt x="1727609" y="1301527"/>
                    <a:pt x="1673805" y="1301527"/>
                    <a:pt x="1619549" y="1301979"/>
                  </a:cubicBezTo>
                  <a:cubicBezTo>
                    <a:pt x="1599655" y="1301979"/>
                    <a:pt x="1590612" y="1292937"/>
                    <a:pt x="1590612" y="1273495"/>
                  </a:cubicBezTo>
                  <a:cubicBezTo>
                    <a:pt x="1591064" y="1201153"/>
                    <a:pt x="1591064" y="1129264"/>
                    <a:pt x="1591064" y="1056922"/>
                  </a:cubicBezTo>
                  <a:cubicBezTo>
                    <a:pt x="1591064" y="1036124"/>
                    <a:pt x="1600559" y="1026629"/>
                    <a:pt x="1621357" y="1026629"/>
                  </a:cubicBezTo>
                  <a:close/>
                  <a:moveTo>
                    <a:pt x="2031897" y="1026177"/>
                  </a:moveTo>
                  <a:cubicBezTo>
                    <a:pt x="2053599" y="1025725"/>
                    <a:pt x="2061285" y="1036124"/>
                    <a:pt x="2060833" y="1056470"/>
                  </a:cubicBezTo>
                  <a:cubicBezTo>
                    <a:pt x="2060381" y="1093093"/>
                    <a:pt x="2060833" y="1130168"/>
                    <a:pt x="2060833" y="1166791"/>
                  </a:cubicBezTo>
                  <a:cubicBezTo>
                    <a:pt x="2060381" y="1167695"/>
                    <a:pt x="2059929" y="1167695"/>
                    <a:pt x="2059929" y="1167695"/>
                  </a:cubicBezTo>
                  <a:cubicBezTo>
                    <a:pt x="2059929" y="1202058"/>
                    <a:pt x="2059929" y="1236872"/>
                    <a:pt x="2059929" y="1271235"/>
                  </a:cubicBezTo>
                  <a:cubicBezTo>
                    <a:pt x="2059929" y="1297458"/>
                    <a:pt x="2056312" y="1301980"/>
                    <a:pt x="2030992" y="1301980"/>
                  </a:cubicBezTo>
                  <a:cubicBezTo>
                    <a:pt x="1977640" y="1301980"/>
                    <a:pt x="1924288" y="1301980"/>
                    <a:pt x="1870936" y="1301980"/>
                  </a:cubicBezTo>
                  <a:cubicBezTo>
                    <a:pt x="1845165" y="1301980"/>
                    <a:pt x="1840191" y="1297458"/>
                    <a:pt x="1840191" y="1272139"/>
                  </a:cubicBezTo>
                  <a:cubicBezTo>
                    <a:pt x="1840191" y="1201606"/>
                    <a:pt x="1840191" y="1130620"/>
                    <a:pt x="1840191" y="1060087"/>
                  </a:cubicBezTo>
                  <a:cubicBezTo>
                    <a:pt x="1840191" y="1033863"/>
                    <a:pt x="1847425" y="1026629"/>
                    <a:pt x="1874101" y="1026629"/>
                  </a:cubicBezTo>
                  <a:cubicBezTo>
                    <a:pt x="1926549" y="1026177"/>
                    <a:pt x="1979449" y="1027081"/>
                    <a:pt x="2031897" y="1026177"/>
                  </a:cubicBezTo>
                  <a:close/>
                  <a:moveTo>
                    <a:pt x="2055860" y="998144"/>
                  </a:moveTo>
                  <a:cubicBezTo>
                    <a:pt x="1978997" y="998596"/>
                    <a:pt x="1901229" y="998596"/>
                    <a:pt x="1823914" y="998596"/>
                  </a:cubicBezTo>
                  <a:cubicBezTo>
                    <a:pt x="1746147" y="998596"/>
                    <a:pt x="1668832" y="998596"/>
                    <a:pt x="1591065" y="998596"/>
                  </a:cubicBezTo>
                  <a:cubicBezTo>
                    <a:pt x="1564388" y="998596"/>
                    <a:pt x="1558059" y="1004926"/>
                    <a:pt x="1557606" y="1029794"/>
                  </a:cubicBezTo>
                  <a:cubicBezTo>
                    <a:pt x="1557154" y="1118412"/>
                    <a:pt x="1557154" y="1207483"/>
                    <a:pt x="1557606" y="1296102"/>
                  </a:cubicBezTo>
                  <a:cubicBezTo>
                    <a:pt x="1557606" y="1321873"/>
                    <a:pt x="1564388" y="1328203"/>
                    <a:pt x="1590160" y="1328203"/>
                  </a:cubicBezTo>
                  <a:cubicBezTo>
                    <a:pt x="1746147" y="1328203"/>
                    <a:pt x="1901682" y="1328203"/>
                    <a:pt x="2057668" y="1328203"/>
                  </a:cubicBezTo>
                  <a:cubicBezTo>
                    <a:pt x="2084344" y="1328203"/>
                    <a:pt x="2090674" y="1321873"/>
                    <a:pt x="2090674" y="1294293"/>
                  </a:cubicBezTo>
                  <a:cubicBezTo>
                    <a:pt x="2090674" y="1207031"/>
                    <a:pt x="2091126" y="1119769"/>
                    <a:pt x="2090674" y="1032507"/>
                  </a:cubicBezTo>
                  <a:cubicBezTo>
                    <a:pt x="2090674" y="1004022"/>
                    <a:pt x="2084796" y="998596"/>
                    <a:pt x="2055860" y="998144"/>
                  </a:cubicBezTo>
                  <a:close/>
                  <a:moveTo>
                    <a:pt x="2555470" y="942984"/>
                  </a:moveTo>
                  <a:cubicBezTo>
                    <a:pt x="2609726" y="942984"/>
                    <a:pt x="2663530" y="942984"/>
                    <a:pt x="2717786" y="942984"/>
                  </a:cubicBezTo>
                  <a:cubicBezTo>
                    <a:pt x="2739037" y="942984"/>
                    <a:pt x="2749436" y="952027"/>
                    <a:pt x="2748984" y="974181"/>
                  </a:cubicBezTo>
                  <a:cubicBezTo>
                    <a:pt x="2748984" y="1009900"/>
                    <a:pt x="2749436" y="1046071"/>
                    <a:pt x="2749436" y="1082242"/>
                  </a:cubicBezTo>
                  <a:cubicBezTo>
                    <a:pt x="2749436" y="1116604"/>
                    <a:pt x="2749888" y="1151418"/>
                    <a:pt x="2749436" y="1185781"/>
                  </a:cubicBezTo>
                  <a:cubicBezTo>
                    <a:pt x="2748984" y="1210196"/>
                    <a:pt x="2742654" y="1216978"/>
                    <a:pt x="2718239" y="1217430"/>
                  </a:cubicBezTo>
                  <a:cubicBezTo>
                    <a:pt x="2663530" y="1217882"/>
                    <a:pt x="2608370" y="1217430"/>
                    <a:pt x="2553661" y="1217882"/>
                  </a:cubicBezTo>
                  <a:cubicBezTo>
                    <a:pt x="2534219" y="1217882"/>
                    <a:pt x="2526533" y="1209292"/>
                    <a:pt x="2526533" y="1190754"/>
                  </a:cubicBezTo>
                  <a:cubicBezTo>
                    <a:pt x="2526985" y="1117960"/>
                    <a:pt x="2526985" y="1044714"/>
                    <a:pt x="2526533" y="971921"/>
                  </a:cubicBezTo>
                  <a:cubicBezTo>
                    <a:pt x="2526533" y="952027"/>
                    <a:pt x="2536028" y="942984"/>
                    <a:pt x="2555470" y="942984"/>
                  </a:cubicBezTo>
                  <a:close/>
                  <a:moveTo>
                    <a:pt x="1019566" y="942079"/>
                  </a:moveTo>
                  <a:cubicBezTo>
                    <a:pt x="1071561" y="941627"/>
                    <a:pt x="1123557" y="941627"/>
                    <a:pt x="1175552" y="942079"/>
                  </a:cubicBezTo>
                  <a:cubicBezTo>
                    <a:pt x="1203133" y="942079"/>
                    <a:pt x="1208106" y="947957"/>
                    <a:pt x="1208106" y="975989"/>
                  </a:cubicBezTo>
                  <a:cubicBezTo>
                    <a:pt x="1208106" y="1046070"/>
                    <a:pt x="1208106" y="1116151"/>
                    <a:pt x="1208106" y="1186232"/>
                  </a:cubicBezTo>
                  <a:cubicBezTo>
                    <a:pt x="1208106" y="1213812"/>
                    <a:pt x="1204489" y="1216977"/>
                    <a:pt x="1176457" y="1217429"/>
                  </a:cubicBezTo>
                  <a:cubicBezTo>
                    <a:pt x="1123105" y="1217882"/>
                    <a:pt x="1069301" y="1217429"/>
                    <a:pt x="1015949" y="1218786"/>
                  </a:cubicBezTo>
                  <a:cubicBezTo>
                    <a:pt x="993794" y="1219238"/>
                    <a:pt x="986560" y="1211552"/>
                    <a:pt x="987464" y="1189849"/>
                  </a:cubicBezTo>
                  <a:cubicBezTo>
                    <a:pt x="988821" y="1154583"/>
                    <a:pt x="987916" y="1119316"/>
                    <a:pt x="987916" y="1083597"/>
                  </a:cubicBezTo>
                  <a:cubicBezTo>
                    <a:pt x="987916" y="1047427"/>
                    <a:pt x="987916" y="1011256"/>
                    <a:pt x="987916" y="975085"/>
                  </a:cubicBezTo>
                  <a:cubicBezTo>
                    <a:pt x="987916" y="948409"/>
                    <a:pt x="993794" y="942531"/>
                    <a:pt x="1019566" y="942079"/>
                  </a:cubicBezTo>
                  <a:close/>
                  <a:moveTo>
                    <a:pt x="2938428" y="925803"/>
                  </a:moveTo>
                  <a:cubicBezTo>
                    <a:pt x="2991780" y="926255"/>
                    <a:pt x="3045584" y="926255"/>
                    <a:pt x="3098936" y="927159"/>
                  </a:cubicBezTo>
                  <a:cubicBezTo>
                    <a:pt x="3125612" y="927612"/>
                    <a:pt x="3130585" y="932585"/>
                    <a:pt x="3131037" y="959261"/>
                  </a:cubicBezTo>
                  <a:cubicBezTo>
                    <a:pt x="3131490" y="1052853"/>
                    <a:pt x="3131037" y="1146897"/>
                    <a:pt x="3131037" y="1240941"/>
                  </a:cubicBezTo>
                  <a:cubicBezTo>
                    <a:pt x="3131037" y="1332273"/>
                    <a:pt x="3131037" y="1423152"/>
                    <a:pt x="3131037" y="1514483"/>
                  </a:cubicBezTo>
                  <a:cubicBezTo>
                    <a:pt x="3131037" y="1548846"/>
                    <a:pt x="3125612" y="1554271"/>
                    <a:pt x="3092154" y="1554271"/>
                  </a:cubicBezTo>
                  <a:cubicBezTo>
                    <a:pt x="3040158" y="1554271"/>
                    <a:pt x="2988163" y="1554271"/>
                    <a:pt x="2936167" y="1554271"/>
                  </a:cubicBezTo>
                  <a:cubicBezTo>
                    <a:pt x="2906326" y="1554271"/>
                    <a:pt x="2898640" y="1547037"/>
                    <a:pt x="2898640" y="1516744"/>
                  </a:cubicBezTo>
                  <a:cubicBezTo>
                    <a:pt x="2898640" y="1333177"/>
                    <a:pt x="2898640" y="1149158"/>
                    <a:pt x="2898640" y="965591"/>
                  </a:cubicBezTo>
                  <a:cubicBezTo>
                    <a:pt x="2898640" y="933037"/>
                    <a:pt x="2906326" y="925803"/>
                    <a:pt x="2938428" y="925803"/>
                  </a:cubicBezTo>
                  <a:close/>
                  <a:moveTo>
                    <a:pt x="617617" y="925802"/>
                  </a:moveTo>
                  <a:cubicBezTo>
                    <a:pt x="668708" y="925802"/>
                    <a:pt x="719800" y="925802"/>
                    <a:pt x="771343" y="925802"/>
                  </a:cubicBezTo>
                  <a:cubicBezTo>
                    <a:pt x="801636" y="925802"/>
                    <a:pt x="808870" y="932584"/>
                    <a:pt x="808870" y="962877"/>
                  </a:cubicBezTo>
                  <a:cubicBezTo>
                    <a:pt x="808870" y="1148253"/>
                    <a:pt x="808870" y="1333176"/>
                    <a:pt x="808870" y="1518552"/>
                  </a:cubicBezTo>
                  <a:cubicBezTo>
                    <a:pt x="808870" y="1547488"/>
                    <a:pt x="801184" y="1555175"/>
                    <a:pt x="773152" y="1555175"/>
                  </a:cubicBezTo>
                  <a:cubicBezTo>
                    <a:pt x="720252" y="1555175"/>
                    <a:pt x="667804" y="1555175"/>
                    <a:pt x="614904" y="1555175"/>
                  </a:cubicBezTo>
                  <a:cubicBezTo>
                    <a:pt x="585063" y="1555175"/>
                    <a:pt x="577377" y="1547488"/>
                    <a:pt x="577377" y="1517648"/>
                  </a:cubicBezTo>
                  <a:cubicBezTo>
                    <a:pt x="577377" y="1424508"/>
                    <a:pt x="577377" y="1331820"/>
                    <a:pt x="577377" y="1239584"/>
                  </a:cubicBezTo>
                  <a:cubicBezTo>
                    <a:pt x="577377" y="1148705"/>
                    <a:pt x="577377" y="1057374"/>
                    <a:pt x="577377" y="966494"/>
                  </a:cubicBezTo>
                  <a:cubicBezTo>
                    <a:pt x="577377" y="931228"/>
                    <a:pt x="583255" y="925350"/>
                    <a:pt x="617617" y="925802"/>
                  </a:cubicBezTo>
                  <a:close/>
                  <a:moveTo>
                    <a:pt x="2531054" y="916308"/>
                  </a:moveTo>
                  <a:cubicBezTo>
                    <a:pt x="2503474" y="916308"/>
                    <a:pt x="2498500" y="921281"/>
                    <a:pt x="2498500" y="950218"/>
                  </a:cubicBezTo>
                  <a:cubicBezTo>
                    <a:pt x="2498048" y="993623"/>
                    <a:pt x="2498048" y="1037480"/>
                    <a:pt x="2498048" y="1080885"/>
                  </a:cubicBezTo>
                  <a:cubicBezTo>
                    <a:pt x="2498048" y="1126099"/>
                    <a:pt x="2498500" y="1171312"/>
                    <a:pt x="2498048" y="1216526"/>
                  </a:cubicBezTo>
                  <a:cubicBezTo>
                    <a:pt x="2498048" y="1235515"/>
                    <a:pt x="2505282" y="1246367"/>
                    <a:pt x="2525628" y="1246367"/>
                  </a:cubicBezTo>
                  <a:cubicBezTo>
                    <a:pt x="2600231" y="1246367"/>
                    <a:pt x="2674833" y="1246367"/>
                    <a:pt x="2748983" y="1246367"/>
                  </a:cubicBezTo>
                  <a:cubicBezTo>
                    <a:pt x="2769782" y="1246367"/>
                    <a:pt x="2778824" y="1236420"/>
                    <a:pt x="2778824" y="1215621"/>
                  </a:cubicBezTo>
                  <a:cubicBezTo>
                    <a:pt x="2778824" y="1126099"/>
                    <a:pt x="2778824" y="1036576"/>
                    <a:pt x="2778824" y="947053"/>
                  </a:cubicBezTo>
                  <a:cubicBezTo>
                    <a:pt x="2778824" y="922638"/>
                    <a:pt x="2772042" y="916760"/>
                    <a:pt x="2747627" y="916760"/>
                  </a:cubicBezTo>
                  <a:cubicBezTo>
                    <a:pt x="2675285" y="916308"/>
                    <a:pt x="2602944" y="916308"/>
                    <a:pt x="2531054" y="916308"/>
                  </a:cubicBezTo>
                  <a:close/>
                  <a:moveTo>
                    <a:pt x="996054" y="914047"/>
                  </a:moveTo>
                  <a:cubicBezTo>
                    <a:pt x="965309" y="914047"/>
                    <a:pt x="959884" y="919472"/>
                    <a:pt x="959884" y="951574"/>
                  </a:cubicBezTo>
                  <a:cubicBezTo>
                    <a:pt x="959431" y="1036575"/>
                    <a:pt x="959431" y="1121577"/>
                    <a:pt x="959431" y="1207031"/>
                  </a:cubicBezTo>
                  <a:cubicBezTo>
                    <a:pt x="959431" y="1237776"/>
                    <a:pt x="967118" y="1245462"/>
                    <a:pt x="998767" y="1245462"/>
                  </a:cubicBezTo>
                  <a:cubicBezTo>
                    <a:pt x="1065683" y="1245462"/>
                    <a:pt x="1132599" y="1245462"/>
                    <a:pt x="1199967" y="1245462"/>
                  </a:cubicBezTo>
                  <a:cubicBezTo>
                    <a:pt x="1233878" y="1245462"/>
                    <a:pt x="1241112" y="1237776"/>
                    <a:pt x="1241564" y="1204318"/>
                  </a:cubicBezTo>
                  <a:cubicBezTo>
                    <a:pt x="1241112" y="1162269"/>
                    <a:pt x="1241112" y="1119768"/>
                    <a:pt x="1241112" y="1077720"/>
                  </a:cubicBezTo>
                  <a:cubicBezTo>
                    <a:pt x="1241112" y="1035671"/>
                    <a:pt x="1241112" y="993170"/>
                    <a:pt x="1241112" y="951122"/>
                  </a:cubicBezTo>
                  <a:cubicBezTo>
                    <a:pt x="1241112" y="919925"/>
                    <a:pt x="1235686" y="914499"/>
                    <a:pt x="1204037" y="914047"/>
                  </a:cubicBezTo>
                  <a:cubicBezTo>
                    <a:pt x="1134860" y="914047"/>
                    <a:pt x="1065683" y="914047"/>
                    <a:pt x="996054" y="914047"/>
                  </a:cubicBezTo>
                  <a:close/>
                  <a:moveTo>
                    <a:pt x="736472" y="239517"/>
                  </a:moveTo>
                  <a:cubicBezTo>
                    <a:pt x="746024" y="239461"/>
                    <a:pt x="755519" y="247147"/>
                    <a:pt x="771343" y="262520"/>
                  </a:cubicBezTo>
                  <a:cubicBezTo>
                    <a:pt x="953102" y="441113"/>
                    <a:pt x="1134408" y="619255"/>
                    <a:pt x="1316166" y="797848"/>
                  </a:cubicBezTo>
                  <a:cubicBezTo>
                    <a:pt x="1360023" y="843062"/>
                    <a:pt x="1364093" y="832210"/>
                    <a:pt x="1363641" y="857078"/>
                  </a:cubicBezTo>
                  <a:cubicBezTo>
                    <a:pt x="1363188" y="975989"/>
                    <a:pt x="1363641" y="1095353"/>
                    <a:pt x="1363641" y="1214265"/>
                  </a:cubicBezTo>
                  <a:cubicBezTo>
                    <a:pt x="1364997" y="1214717"/>
                    <a:pt x="1364997" y="1214717"/>
                    <a:pt x="1365449" y="1214717"/>
                  </a:cubicBezTo>
                  <a:cubicBezTo>
                    <a:pt x="1365449" y="1331368"/>
                    <a:pt x="1365449" y="1448471"/>
                    <a:pt x="1365449" y="1565122"/>
                  </a:cubicBezTo>
                  <a:cubicBezTo>
                    <a:pt x="1365449" y="1603101"/>
                    <a:pt x="1360928" y="1608075"/>
                    <a:pt x="1322496" y="1607622"/>
                  </a:cubicBezTo>
                  <a:cubicBezTo>
                    <a:pt x="1175552" y="1607170"/>
                    <a:pt x="1028608" y="1607170"/>
                    <a:pt x="881664" y="1606718"/>
                  </a:cubicBezTo>
                  <a:cubicBezTo>
                    <a:pt x="851823" y="1606718"/>
                    <a:pt x="851371" y="1605814"/>
                    <a:pt x="848658" y="1575069"/>
                  </a:cubicBezTo>
                  <a:cubicBezTo>
                    <a:pt x="848206" y="1554723"/>
                    <a:pt x="826956" y="1535733"/>
                    <a:pt x="825599" y="1481477"/>
                  </a:cubicBezTo>
                  <a:cubicBezTo>
                    <a:pt x="826051" y="1290676"/>
                    <a:pt x="826051" y="1135141"/>
                    <a:pt x="825599" y="944792"/>
                  </a:cubicBezTo>
                  <a:cubicBezTo>
                    <a:pt x="825599" y="910430"/>
                    <a:pt x="822434" y="907717"/>
                    <a:pt x="788072" y="907265"/>
                  </a:cubicBezTo>
                  <a:cubicBezTo>
                    <a:pt x="723869" y="906813"/>
                    <a:pt x="660118" y="905908"/>
                    <a:pt x="595915" y="905456"/>
                  </a:cubicBezTo>
                  <a:cubicBezTo>
                    <a:pt x="562004" y="905004"/>
                    <a:pt x="555222" y="911786"/>
                    <a:pt x="555222" y="946148"/>
                  </a:cubicBezTo>
                  <a:cubicBezTo>
                    <a:pt x="555222" y="1119316"/>
                    <a:pt x="555222" y="1292484"/>
                    <a:pt x="556127" y="1466104"/>
                  </a:cubicBezTo>
                  <a:cubicBezTo>
                    <a:pt x="556127" y="1500919"/>
                    <a:pt x="556579" y="1535281"/>
                    <a:pt x="538945" y="1566930"/>
                  </a:cubicBezTo>
                  <a:cubicBezTo>
                    <a:pt x="533068" y="1577782"/>
                    <a:pt x="534876" y="1596771"/>
                    <a:pt x="527190" y="1601293"/>
                  </a:cubicBezTo>
                  <a:cubicBezTo>
                    <a:pt x="515434" y="1607622"/>
                    <a:pt x="498253" y="1605362"/>
                    <a:pt x="483333" y="1605362"/>
                  </a:cubicBezTo>
                  <a:cubicBezTo>
                    <a:pt x="368038" y="1605814"/>
                    <a:pt x="252744" y="1605814"/>
                    <a:pt x="137449" y="1604910"/>
                  </a:cubicBezTo>
                  <a:cubicBezTo>
                    <a:pt x="127502" y="1604910"/>
                    <a:pt x="112130" y="1599484"/>
                    <a:pt x="108513" y="1592250"/>
                  </a:cubicBezTo>
                  <a:cubicBezTo>
                    <a:pt x="101731" y="1578686"/>
                    <a:pt x="99922" y="1560148"/>
                    <a:pt x="116651" y="1549749"/>
                  </a:cubicBezTo>
                  <a:cubicBezTo>
                    <a:pt x="133832" y="1538446"/>
                    <a:pt x="135641" y="1522621"/>
                    <a:pt x="135641" y="1504536"/>
                  </a:cubicBezTo>
                  <a:cubicBezTo>
                    <a:pt x="135189" y="1292032"/>
                    <a:pt x="135641" y="1079528"/>
                    <a:pt x="134736" y="867025"/>
                  </a:cubicBezTo>
                  <a:cubicBezTo>
                    <a:pt x="136545" y="804178"/>
                    <a:pt x="128859" y="826785"/>
                    <a:pt x="170003" y="782928"/>
                  </a:cubicBezTo>
                  <a:cubicBezTo>
                    <a:pt x="347692" y="609760"/>
                    <a:pt x="524477" y="436140"/>
                    <a:pt x="701262" y="262972"/>
                  </a:cubicBezTo>
                  <a:cubicBezTo>
                    <a:pt x="717313" y="247373"/>
                    <a:pt x="726921" y="239574"/>
                    <a:pt x="736472" y="239517"/>
                  </a:cubicBezTo>
                  <a:close/>
                  <a:moveTo>
                    <a:pt x="2967816" y="207982"/>
                  </a:moveTo>
                  <a:cubicBezTo>
                    <a:pt x="2976746" y="207812"/>
                    <a:pt x="2985676" y="214368"/>
                    <a:pt x="2999466" y="227706"/>
                  </a:cubicBezTo>
                  <a:cubicBezTo>
                    <a:pt x="3177155" y="401778"/>
                    <a:pt x="3387398" y="610664"/>
                    <a:pt x="3565088" y="784284"/>
                  </a:cubicBezTo>
                  <a:cubicBezTo>
                    <a:pt x="3571418" y="985485"/>
                    <a:pt x="3570965" y="1254053"/>
                    <a:pt x="3570513" y="1495945"/>
                  </a:cubicBezTo>
                  <a:cubicBezTo>
                    <a:pt x="3570513" y="1519004"/>
                    <a:pt x="3571418" y="1539350"/>
                    <a:pt x="3592668" y="1556079"/>
                  </a:cubicBezTo>
                  <a:cubicBezTo>
                    <a:pt x="3600354" y="1561957"/>
                    <a:pt x="3599450" y="1582303"/>
                    <a:pt x="3596737" y="1594963"/>
                  </a:cubicBezTo>
                  <a:cubicBezTo>
                    <a:pt x="3595381" y="1600389"/>
                    <a:pt x="3580008" y="1606266"/>
                    <a:pt x="3571418" y="1606266"/>
                  </a:cubicBezTo>
                  <a:cubicBezTo>
                    <a:pt x="3452958" y="1607171"/>
                    <a:pt x="3334951" y="1606719"/>
                    <a:pt x="3216491" y="1608075"/>
                  </a:cubicBezTo>
                  <a:cubicBezTo>
                    <a:pt x="3191624" y="1608527"/>
                    <a:pt x="3174443" y="1599484"/>
                    <a:pt x="3169017" y="1575973"/>
                  </a:cubicBezTo>
                  <a:cubicBezTo>
                    <a:pt x="3161331" y="1541611"/>
                    <a:pt x="3151384" y="1506797"/>
                    <a:pt x="3151384" y="1472434"/>
                  </a:cubicBezTo>
                  <a:cubicBezTo>
                    <a:pt x="3150027" y="1298362"/>
                    <a:pt x="3151384" y="1124290"/>
                    <a:pt x="3151836" y="950218"/>
                  </a:cubicBezTo>
                  <a:cubicBezTo>
                    <a:pt x="3151836" y="909978"/>
                    <a:pt x="3150027" y="908169"/>
                    <a:pt x="3109787" y="908169"/>
                  </a:cubicBezTo>
                  <a:cubicBezTo>
                    <a:pt x="3043323" y="908169"/>
                    <a:pt x="2977312" y="908169"/>
                    <a:pt x="2910848" y="908169"/>
                  </a:cubicBezTo>
                  <a:cubicBezTo>
                    <a:pt x="2884172" y="908169"/>
                    <a:pt x="2879650" y="912239"/>
                    <a:pt x="2879650" y="937558"/>
                  </a:cubicBezTo>
                  <a:cubicBezTo>
                    <a:pt x="2880102" y="1083598"/>
                    <a:pt x="2881007" y="1230090"/>
                    <a:pt x="2881459" y="1376129"/>
                  </a:cubicBezTo>
                  <a:cubicBezTo>
                    <a:pt x="2881459" y="1425864"/>
                    <a:pt x="2881007" y="1475599"/>
                    <a:pt x="2879198" y="1525334"/>
                  </a:cubicBezTo>
                  <a:cubicBezTo>
                    <a:pt x="2878746" y="1535281"/>
                    <a:pt x="2874677" y="1545680"/>
                    <a:pt x="2871060" y="1555627"/>
                  </a:cubicBezTo>
                  <a:cubicBezTo>
                    <a:pt x="2865634" y="1571000"/>
                    <a:pt x="2859304" y="1585920"/>
                    <a:pt x="2851618" y="1604458"/>
                  </a:cubicBezTo>
                  <a:cubicBezTo>
                    <a:pt x="2846645" y="1604910"/>
                    <a:pt x="2838958" y="1606266"/>
                    <a:pt x="2830820" y="1606266"/>
                  </a:cubicBezTo>
                  <a:cubicBezTo>
                    <a:pt x="2676189" y="1606266"/>
                    <a:pt x="2522011" y="1606266"/>
                    <a:pt x="2367381" y="1606719"/>
                  </a:cubicBezTo>
                  <a:cubicBezTo>
                    <a:pt x="2350652" y="1606719"/>
                    <a:pt x="2337992" y="1605362"/>
                    <a:pt x="2337088" y="1583660"/>
                  </a:cubicBezTo>
                  <a:cubicBezTo>
                    <a:pt x="2336636" y="1577782"/>
                    <a:pt x="2326689" y="1569191"/>
                    <a:pt x="2319907" y="1567383"/>
                  </a:cubicBezTo>
                  <a:cubicBezTo>
                    <a:pt x="2309508" y="1564218"/>
                    <a:pt x="2297300" y="1566026"/>
                    <a:pt x="2286449" y="1566026"/>
                  </a:cubicBezTo>
                  <a:cubicBezTo>
                    <a:pt x="2004768" y="1566026"/>
                    <a:pt x="1722636" y="1566026"/>
                    <a:pt x="1440956" y="1566026"/>
                  </a:cubicBezTo>
                  <a:cubicBezTo>
                    <a:pt x="1431913" y="1566026"/>
                    <a:pt x="1422870" y="1565574"/>
                    <a:pt x="1413827" y="1565574"/>
                  </a:cubicBezTo>
                  <a:cubicBezTo>
                    <a:pt x="1399811" y="1565574"/>
                    <a:pt x="1393029" y="1558340"/>
                    <a:pt x="1392577" y="1544776"/>
                  </a:cubicBezTo>
                  <a:cubicBezTo>
                    <a:pt x="1392577" y="1537994"/>
                    <a:pt x="1392125" y="1531212"/>
                    <a:pt x="1392125" y="1524430"/>
                  </a:cubicBezTo>
                  <a:cubicBezTo>
                    <a:pt x="1392125" y="1302884"/>
                    <a:pt x="1392125" y="1081337"/>
                    <a:pt x="1392125" y="859791"/>
                  </a:cubicBezTo>
                  <a:cubicBezTo>
                    <a:pt x="1392125" y="817290"/>
                    <a:pt x="1393481" y="815934"/>
                    <a:pt x="1436886" y="815934"/>
                  </a:cubicBezTo>
                  <a:cubicBezTo>
                    <a:pt x="1741174" y="815934"/>
                    <a:pt x="2045913" y="815934"/>
                    <a:pt x="2350200" y="815934"/>
                  </a:cubicBezTo>
                  <a:cubicBezTo>
                    <a:pt x="2358338" y="815934"/>
                    <a:pt x="2366929" y="815482"/>
                    <a:pt x="2375067" y="815482"/>
                  </a:cubicBezTo>
                  <a:cubicBezTo>
                    <a:pt x="2388631" y="815482"/>
                    <a:pt x="2397222" y="808700"/>
                    <a:pt x="2396770" y="795135"/>
                  </a:cubicBezTo>
                  <a:cubicBezTo>
                    <a:pt x="2398126" y="743140"/>
                    <a:pt x="2400387" y="754443"/>
                    <a:pt x="2435653" y="722342"/>
                  </a:cubicBezTo>
                  <a:cubicBezTo>
                    <a:pt x="2602944" y="558217"/>
                    <a:pt x="2769329" y="393187"/>
                    <a:pt x="2936167" y="228610"/>
                  </a:cubicBezTo>
                  <a:cubicBezTo>
                    <a:pt x="2949957" y="215046"/>
                    <a:pt x="2958887" y="208151"/>
                    <a:pt x="2967816" y="207982"/>
                  </a:cubicBezTo>
                  <a:close/>
                  <a:moveTo>
                    <a:pt x="2970078" y="0"/>
                  </a:moveTo>
                  <a:cubicBezTo>
                    <a:pt x="2977877" y="-57"/>
                    <a:pt x="2985676" y="6612"/>
                    <a:pt x="2999014" y="20176"/>
                  </a:cubicBezTo>
                  <a:cubicBezTo>
                    <a:pt x="3224178" y="245791"/>
                    <a:pt x="3694850" y="723699"/>
                    <a:pt x="3701180" y="733193"/>
                  </a:cubicBezTo>
                  <a:cubicBezTo>
                    <a:pt x="3689877" y="735454"/>
                    <a:pt x="3678122" y="738619"/>
                    <a:pt x="3666818" y="739071"/>
                  </a:cubicBezTo>
                  <a:cubicBezTo>
                    <a:pt x="3640594" y="739975"/>
                    <a:pt x="3613918" y="740428"/>
                    <a:pt x="3588146" y="738619"/>
                  </a:cubicBezTo>
                  <a:cubicBezTo>
                    <a:pt x="3578651" y="738167"/>
                    <a:pt x="3568252" y="731385"/>
                    <a:pt x="3561470" y="724603"/>
                  </a:cubicBezTo>
                  <a:cubicBezTo>
                    <a:pt x="3374286" y="541488"/>
                    <a:pt x="3188459" y="357469"/>
                    <a:pt x="3002179" y="174354"/>
                  </a:cubicBezTo>
                  <a:cubicBezTo>
                    <a:pt x="2997205" y="169381"/>
                    <a:pt x="2992684" y="162599"/>
                    <a:pt x="2986806" y="161242"/>
                  </a:cubicBezTo>
                  <a:cubicBezTo>
                    <a:pt x="2975955" y="158981"/>
                    <a:pt x="2964200" y="158529"/>
                    <a:pt x="2953800" y="161694"/>
                  </a:cubicBezTo>
                  <a:cubicBezTo>
                    <a:pt x="2946566" y="163503"/>
                    <a:pt x="2941141" y="172093"/>
                    <a:pt x="2935263" y="177971"/>
                  </a:cubicBezTo>
                  <a:cubicBezTo>
                    <a:pt x="2777016" y="333054"/>
                    <a:pt x="2439270" y="662660"/>
                    <a:pt x="2431132" y="673512"/>
                  </a:cubicBezTo>
                  <a:cubicBezTo>
                    <a:pt x="2402195" y="711943"/>
                    <a:pt x="2355173" y="725055"/>
                    <a:pt x="2308151" y="725055"/>
                  </a:cubicBezTo>
                  <a:cubicBezTo>
                    <a:pt x="1983970" y="725055"/>
                    <a:pt x="1668379" y="725507"/>
                    <a:pt x="1344651" y="726864"/>
                  </a:cubicBezTo>
                  <a:cubicBezTo>
                    <a:pt x="1312549" y="726864"/>
                    <a:pt x="1289038" y="716464"/>
                    <a:pt x="1266883" y="693858"/>
                  </a:cubicBezTo>
                  <a:cubicBezTo>
                    <a:pt x="1099593" y="527924"/>
                    <a:pt x="931399" y="362442"/>
                    <a:pt x="763205" y="196961"/>
                  </a:cubicBezTo>
                  <a:cubicBezTo>
                    <a:pt x="744215" y="177971"/>
                    <a:pt x="735624" y="178423"/>
                    <a:pt x="715730" y="197865"/>
                  </a:cubicBezTo>
                  <a:cubicBezTo>
                    <a:pt x="533520" y="376911"/>
                    <a:pt x="351309" y="555956"/>
                    <a:pt x="170003" y="735906"/>
                  </a:cubicBezTo>
                  <a:cubicBezTo>
                    <a:pt x="131571" y="768912"/>
                    <a:pt x="138806" y="773886"/>
                    <a:pt x="103991" y="772077"/>
                  </a:cubicBezTo>
                  <a:cubicBezTo>
                    <a:pt x="78219" y="771173"/>
                    <a:pt x="31649" y="772077"/>
                    <a:pt x="0" y="772077"/>
                  </a:cubicBezTo>
                  <a:cubicBezTo>
                    <a:pt x="7686" y="760774"/>
                    <a:pt x="479263" y="284223"/>
                    <a:pt x="710757" y="53182"/>
                  </a:cubicBezTo>
                  <a:cubicBezTo>
                    <a:pt x="735624" y="28314"/>
                    <a:pt x="741954" y="28766"/>
                    <a:pt x="768178" y="54538"/>
                  </a:cubicBezTo>
                  <a:cubicBezTo>
                    <a:pt x="854988" y="141348"/>
                    <a:pt x="1042172" y="328080"/>
                    <a:pt x="1049406" y="334410"/>
                  </a:cubicBezTo>
                  <a:cubicBezTo>
                    <a:pt x="1052119" y="333054"/>
                    <a:pt x="1054380" y="331245"/>
                    <a:pt x="1057093" y="329889"/>
                  </a:cubicBezTo>
                  <a:cubicBezTo>
                    <a:pt x="1059805" y="307734"/>
                    <a:pt x="1051667" y="293718"/>
                    <a:pt x="1038103" y="291005"/>
                  </a:cubicBezTo>
                  <a:cubicBezTo>
                    <a:pt x="1017305" y="286484"/>
                    <a:pt x="1011879" y="220020"/>
                    <a:pt x="1030417" y="196961"/>
                  </a:cubicBezTo>
                  <a:cubicBezTo>
                    <a:pt x="1035842" y="190631"/>
                    <a:pt x="1047145" y="185657"/>
                    <a:pt x="1055736" y="185657"/>
                  </a:cubicBezTo>
                  <a:cubicBezTo>
                    <a:pt x="1097333" y="184753"/>
                    <a:pt x="1138477" y="185205"/>
                    <a:pt x="1180073" y="185657"/>
                  </a:cubicBezTo>
                  <a:cubicBezTo>
                    <a:pt x="1200419" y="185657"/>
                    <a:pt x="1212627" y="196509"/>
                    <a:pt x="1214436" y="217307"/>
                  </a:cubicBezTo>
                  <a:cubicBezTo>
                    <a:pt x="1217148" y="248052"/>
                    <a:pt x="1221670" y="278797"/>
                    <a:pt x="1190925" y="301404"/>
                  </a:cubicBezTo>
                  <a:cubicBezTo>
                    <a:pt x="1177813" y="311351"/>
                    <a:pt x="1182334" y="398161"/>
                    <a:pt x="1195446" y="409464"/>
                  </a:cubicBezTo>
                  <a:cubicBezTo>
                    <a:pt x="1200419" y="413534"/>
                    <a:pt x="1207201" y="416246"/>
                    <a:pt x="1213531" y="417151"/>
                  </a:cubicBezTo>
                  <a:cubicBezTo>
                    <a:pt x="1227095" y="418959"/>
                    <a:pt x="2493527" y="419864"/>
                    <a:pt x="2499404" y="419864"/>
                  </a:cubicBezTo>
                  <a:cubicBezTo>
                    <a:pt x="2517942" y="420316"/>
                    <a:pt x="2527437" y="412177"/>
                    <a:pt x="2526985" y="392735"/>
                  </a:cubicBezTo>
                  <a:cubicBezTo>
                    <a:pt x="2526532" y="359730"/>
                    <a:pt x="2528341" y="326272"/>
                    <a:pt x="2526532" y="293266"/>
                  </a:cubicBezTo>
                  <a:cubicBezTo>
                    <a:pt x="2526080" y="281510"/>
                    <a:pt x="2519750" y="268398"/>
                    <a:pt x="2512064" y="259356"/>
                  </a:cubicBezTo>
                  <a:cubicBezTo>
                    <a:pt x="2495787" y="239914"/>
                    <a:pt x="2487197" y="187466"/>
                    <a:pt x="2503022" y="168928"/>
                  </a:cubicBezTo>
                  <a:cubicBezTo>
                    <a:pt x="2509804" y="160790"/>
                    <a:pt x="2522915" y="154460"/>
                    <a:pt x="2533767" y="154008"/>
                  </a:cubicBezTo>
                  <a:cubicBezTo>
                    <a:pt x="2574459" y="152652"/>
                    <a:pt x="2615151" y="153104"/>
                    <a:pt x="2655843" y="154460"/>
                  </a:cubicBezTo>
                  <a:cubicBezTo>
                    <a:pt x="2665338" y="154912"/>
                    <a:pt x="2677094" y="160338"/>
                    <a:pt x="2682519" y="167572"/>
                  </a:cubicBezTo>
                  <a:cubicBezTo>
                    <a:pt x="2698344" y="187466"/>
                    <a:pt x="2689753" y="248504"/>
                    <a:pt x="2668955" y="263425"/>
                  </a:cubicBezTo>
                  <a:cubicBezTo>
                    <a:pt x="2655391" y="273372"/>
                    <a:pt x="2651774" y="283319"/>
                    <a:pt x="2660817" y="298691"/>
                  </a:cubicBezTo>
                  <a:cubicBezTo>
                    <a:pt x="2665338" y="294622"/>
                    <a:pt x="2852522" y="109247"/>
                    <a:pt x="2941141" y="20176"/>
                  </a:cubicBezTo>
                  <a:cubicBezTo>
                    <a:pt x="2954479" y="6838"/>
                    <a:pt x="2962278" y="56"/>
                    <a:pt x="2970078" y="0"/>
                  </a:cubicBezTo>
                  <a:close/>
                </a:path>
              </a:pathLst>
            </a:custGeom>
            <a:solidFill>
              <a:schemeClr val="accent2"/>
            </a:solidFill>
            <a:ln w="4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  <p:grpSp>
          <p:nvGrpSpPr>
            <p:cNvPr id="8" name="Group 166">
              <a:extLst>
                <a:ext uri="{FF2B5EF4-FFF2-40B4-BE49-F238E27FC236}">
                  <a16:creationId xmlns="" xmlns:a16="http://schemas.microsoft.com/office/drawing/2014/main" id="{C64BB6D9-592B-46A0-8763-907FDED24040}"/>
                </a:ext>
              </a:extLst>
            </p:cNvPr>
            <p:cNvGrpSpPr/>
            <p:nvPr/>
          </p:nvGrpSpPr>
          <p:grpSpPr>
            <a:xfrm>
              <a:off x="6738070" y="4561945"/>
              <a:ext cx="612531" cy="497111"/>
              <a:chOff x="2002422" y="1255190"/>
              <a:chExt cx="6189146" cy="5022917"/>
            </a:xfrm>
            <a:solidFill>
              <a:schemeClr val="accent2"/>
            </a:solidFill>
          </p:grpSpPr>
          <p:grpSp>
            <p:nvGrpSpPr>
              <p:cNvPr id="19" name="Group 177">
                <a:extLst>
                  <a:ext uri="{FF2B5EF4-FFF2-40B4-BE49-F238E27FC236}">
                    <a16:creationId xmlns="" xmlns:a16="http://schemas.microsoft.com/office/drawing/2014/main" id="{B69E106D-A426-448D-86B4-FE218311624B}"/>
                  </a:ext>
                </a:extLst>
              </p:cNvPr>
              <p:cNvGrpSpPr/>
              <p:nvPr/>
            </p:nvGrpSpPr>
            <p:grpSpPr>
              <a:xfrm>
                <a:off x="4066220" y="1255190"/>
                <a:ext cx="2502860" cy="4993119"/>
                <a:chOff x="4066220" y="1255190"/>
                <a:chExt cx="2502860" cy="4993119"/>
              </a:xfrm>
              <a:grpFill/>
            </p:grpSpPr>
            <p:sp>
              <p:nvSpPr>
                <p:cNvPr id="26" name="Freeform: Shape 184">
                  <a:extLst>
                    <a:ext uri="{FF2B5EF4-FFF2-40B4-BE49-F238E27FC236}">
                      <a16:creationId xmlns="" xmlns:a16="http://schemas.microsoft.com/office/drawing/2014/main" id="{B0B5E25A-790D-462E-A81C-EA71321CBBD6}"/>
                    </a:ext>
                  </a:extLst>
                </p:cNvPr>
                <p:cNvSpPr/>
                <p:nvPr/>
              </p:nvSpPr>
              <p:spPr>
                <a:xfrm>
                  <a:off x="4066220" y="1255190"/>
                  <a:ext cx="2502860" cy="3992660"/>
                </a:xfrm>
                <a:custGeom>
                  <a:avLst/>
                  <a:gdLst>
                    <a:gd name="connsiteX0" fmla="*/ 149268 w 339665"/>
                    <a:gd name="connsiteY0" fmla="*/ 540137 h 541846"/>
                    <a:gd name="connsiteX1" fmla="*/ 38473 w 339665"/>
                    <a:gd name="connsiteY1" fmla="*/ 539328 h 541846"/>
                    <a:gd name="connsiteX2" fmla="*/ 10976 w 339665"/>
                    <a:gd name="connsiteY2" fmla="*/ 493231 h 541846"/>
                    <a:gd name="connsiteX3" fmla="*/ 40899 w 339665"/>
                    <a:gd name="connsiteY3" fmla="*/ 435002 h 541846"/>
                    <a:gd name="connsiteX4" fmla="*/ 12593 w 339665"/>
                    <a:gd name="connsiteY4" fmla="*/ 383244 h 541846"/>
                    <a:gd name="connsiteX5" fmla="*/ 33620 w 339665"/>
                    <a:gd name="connsiteY5" fmla="*/ 343616 h 541846"/>
                    <a:gd name="connsiteX6" fmla="*/ 53838 w 339665"/>
                    <a:gd name="connsiteY6" fmla="*/ 306415 h 541846"/>
                    <a:gd name="connsiteX7" fmla="*/ 50604 w 339665"/>
                    <a:gd name="connsiteY7" fmla="*/ 302372 h 541846"/>
                    <a:gd name="connsiteX8" fmla="*/ 19063 w 339665"/>
                    <a:gd name="connsiteY8" fmla="*/ 240908 h 541846"/>
                    <a:gd name="connsiteX9" fmla="*/ 145225 w 339665"/>
                    <a:gd name="connsiteY9" fmla="*/ 24169 h 541846"/>
                    <a:gd name="connsiteX10" fmla="*/ 192939 w 339665"/>
                    <a:gd name="connsiteY10" fmla="*/ 22552 h 541846"/>
                    <a:gd name="connsiteX11" fmla="*/ 333658 w 339665"/>
                    <a:gd name="connsiteY11" fmla="*/ 265170 h 541846"/>
                    <a:gd name="connsiteX12" fmla="*/ 311822 w 339665"/>
                    <a:gd name="connsiteY12" fmla="*/ 299945 h 541846"/>
                    <a:gd name="connsiteX13" fmla="*/ 297265 w 339665"/>
                    <a:gd name="connsiteY13" fmla="*/ 329868 h 541846"/>
                    <a:gd name="connsiteX14" fmla="*/ 326379 w 339665"/>
                    <a:gd name="connsiteY14" fmla="*/ 381627 h 541846"/>
                    <a:gd name="connsiteX15" fmla="*/ 298883 w 339665"/>
                    <a:gd name="connsiteY15" fmla="*/ 434194 h 541846"/>
                    <a:gd name="connsiteX16" fmla="*/ 336084 w 339665"/>
                    <a:gd name="connsiteY16" fmla="*/ 506979 h 541846"/>
                    <a:gd name="connsiteX17" fmla="*/ 321527 w 339665"/>
                    <a:gd name="connsiteY17" fmla="*/ 536093 h 541846"/>
                    <a:gd name="connsiteX18" fmla="*/ 199409 w 339665"/>
                    <a:gd name="connsiteY18" fmla="*/ 540946 h 541846"/>
                    <a:gd name="connsiteX19" fmla="*/ 149268 w 339665"/>
                    <a:gd name="connsiteY19" fmla="*/ 540137 h 541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39665" h="541846">
                      <a:moveTo>
                        <a:pt x="149268" y="540137"/>
                      </a:moveTo>
                      <a:cubicBezTo>
                        <a:pt x="112067" y="540137"/>
                        <a:pt x="75674" y="540137"/>
                        <a:pt x="38473" y="539328"/>
                      </a:cubicBezTo>
                      <a:cubicBezTo>
                        <a:pt x="-2772" y="538520"/>
                        <a:pt x="-6816" y="531241"/>
                        <a:pt x="10976" y="493231"/>
                      </a:cubicBezTo>
                      <a:cubicBezTo>
                        <a:pt x="19872" y="473822"/>
                        <a:pt x="30385" y="454412"/>
                        <a:pt x="40899" y="435002"/>
                      </a:cubicBezTo>
                      <a:cubicBezTo>
                        <a:pt x="-6007" y="426915"/>
                        <a:pt x="-7625" y="423681"/>
                        <a:pt x="12593" y="383244"/>
                      </a:cubicBezTo>
                      <a:cubicBezTo>
                        <a:pt x="19063" y="369496"/>
                        <a:pt x="26342" y="356556"/>
                        <a:pt x="33620" y="343616"/>
                      </a:cubicBezTo>
                      <a:cubicBezTo>
                        <a:pt x="40090" y="330677"/>
                        <a:pt x="47369" y="317737"/>
                        <a:pt x="53838" y="306415"/>
                      </a:cubicBezTo>
                      <a:cubicBezTo>
                        <a:pt x="52221" y="303989"/>
                        <a:pt x="51412" y="302372"/>
                        <a:pt x="50604" y="302372"/>
                      </a:cubicBezTo>
                      <a:cubicBezTo>
                        <a:pt x="-9242" y="295902"/>
                        <a:pt x="-10860" y="295093"/>
                        <a:pt x="19063" y="240908"/>
                      </a:cubicBezTo>
                      <a:cubicBezTo>
                        <a:pt x="59500" y="168123"/>
                        <a:pt x="101553" y="96146"/>
                        <a:pt x="145225" y="24169"/>
                      </a:cubicBezTo>
                      <a:cubicBezTo>
                        <a:pt x="163825" y="-7371"/>
                        <a:pt x="173530" y="-8180"/>
                        <a:pt x="192939" y="22552"/>
                      </a:cubicBezTo>
                      <a:cubicBezTo>
                        <a:pt x="244698" y="100998"/>
                        <a:pt x="289178" y="182680"/>
                        <a:pt x="333658" y="265170"/>
                      </a:cubicBezTo>
                      <a:cubicBezTo>
                        <a:pt x="347406" y="290241"/>
                        <a:pt x="341745" y="299136"/>
                        <a:pt x="311822" y="299945"/>
                      </a:cubicBezTo>
                      <a:cubicBezTo>
                        <a:pt x="283517" y="300754"/>
                        <a:pt x="281899" y="308841"/>
                        <a:pt x="297265" y="329868"/>
                      </a:cubicBezTo>
                      <a:cubicBezTo>
                        <a:pt x="308587" y="346042"/>
                        <a:pt x="317483" y="363835"/>
                        <a:pt x="326379" y="381627"/>
                      </a:cubicBezTo>
                      <a:cubicBezTo>
                        <a:pt x="348215" y="423681"/>
                        <a:pt x="346597" y="426915"/>
                        <a:pt x="298883" y="434194"/>
                      </a:cubicBezTo>
                      <a:cubicBezTo>
                        <a:pt x="311822" y="459264"/>
                        <a:pt x="323953" y="482717"/>
                        <a:pt x="336084" y="506979"/>
                      </a:cubicBezTo>
                      <a:cubicBezTo>
                        <a:pt x="344171" y="523154"/>
                        <a:pt x="340936" y="532050"/>
                        <a:pt x="321527" y="536093"/>
                      </a:cubicBezTo>
                      <a:cubicBezTo>
                        <a:pt x="281091" y="544180"/>
                        <a:pt x="239846" y="538520"/>
                        <a:pt x="199409" y="540946"/>
                      </a:cubicBezTo>
                      <a:cubicBezTo>
                        <a:pt x="181617" y="550651"/>
                        <a:pt x="165443" y="551459"/>
                        <a:pt x="149268" y="540137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  <p:sp>
              <p:nvSpPr>
                <p:cNvPr id="27" name="Freeform: Shape 185">
                  <a:extLst>
                    <a:ext uri="{FF2B5EF4-FFF2-40B4-BE49-F238E27FC236}">
                      <a16:creationId xmlns="" xmlns:a16="http://schemas.microsoft.com/office/drawing/2014/main" id="{75A65061-098C-42C1-A2CE-629D315C7E00}"/>
                    </a:ext>
                  </a:extLst>
                </p:cNvPr>
                <p:cNvSpPr/>
                <p:nvPr/>
              </p:nvSpPr>
              <p:spPr>
                <a:xfrm>
                  <a:off x="5079283" y="5235250"/>
                  <a:ext cx="476734" cy="1013059"/>
                </a:xfrm>
                <a:custGeom>
                  <a:avLst/>
                  <a:gdLst>
                    <a:gd name="connsiteX0" fmla="*/ 11563 w 64698"/>
                    <a:gd name="connsiteY0" fmla="*/ 0 h 137483"/>
                    <a:gd name="connsiteX1" fmla="*/ 60895 w 64698"/>
                    <a:gd name="connsiteY1" fmla="*/ 0 h 137483"/>
                    <a:gd name="connsiteX2" fmla="*/ 72217 w 64698"/>
                    <a:gd name="connsiteY2" fmla="*/ 100282 h 137483"/>
                    <a:gd name="connsiteX3" fmla="*/ 37442 w 64698"/>
                    <a:gd name="connsiteY3" fmla="*/ 142336 h 137483"/>
                    <a:gd name="connsiteX4" fmla="*/ 241 w 64698"/>
                    <a:gd name="connsiteY4" fmla="*/ 99474 h 137483"/>
                    <a:gd name="connsiteX5" fmla="*/ 11563 w 64698"/>
                    <a:gd name="connsiteY5" fmla="*/ 0 h 137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4698" h="137483">
                      <a:moveTo>
                        <a:pt x="11563" y="0"/>
                      </a:moveTo>
                      <a:cubicBezTo>
                        <a:pt x="27737" y="0"/>
                        <a:pt x="44721" y="0"/>
                        <a:pt x="60895" y="0"/>
                      </a:cubicBezTo>
                      <a:cubicBezTo>
                        <a:pt x="64939" y="33158"/>
                        <a:pt x="68982" y="67125"/>
                        <a:pt x="72217" y="100282"/>
                      </a:cubicBezTo>
                      <a:cubicBezTo>
                        <a:pt x="74643" y="125353"/>
                        <a:pt x="62512" y="140719"/>
                        <a:pt x="37442" y="142336"/>
                      </a:cubicBezTo>
                      <a:cubicBezTo>
                        <a:pt x="13989" y="143954"/>
                        <a:pt x="-2186" y="126970"/>
                        <a:pt x="241" y="99474"/>
                      </a:cubicBezTo>
                      <a:cubicBezTo>
                        <a:pt x="1858" y="67125"/>
                        <a:pt x="7519" y="33158"/>
                        <a:pt x="11563" y="0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</p:grpSp>
          <p:grpSp>
            <p:nvGrpSpPr>
              <p:cNvPr id="20" name="Group 178">
                <a:extLst>
                  <a:ext uri="{FF2B5EF4-FFF2-40B4-BE49-F238E27FC236}">
                    <a16:creationId xmlns="" xmlns:a16="http://schemas.microsoft.com/office/drawing/2014/main" id="{1A902F85-86C9-4CFC-ADB6-968B30005100}"/>
                  </a:ext>
                </a:extLst>
              </p:cNvPr>
              <p:cNvGrpSpPr/>
              <p:nvPr/>
            </p:nvGrpSpPr>
            <p:grpSpPr>
              <a:xfrm>
                <a:off x="7007595" y="3916121"/>
                <a:ext cx="1183973" cy="2361986"/>
                <a:chOff x="4066220" y="1255190"/>
                <a:chExt cx="2502860" cy="4993119"/>
              </a:xfrm>
              <a:grpFill/>
            </p:grpSpPr>
            <p:sp>
              <p:nvSpPr>
                <p:cNvPr id="24" name="Freeform: Shape 182">
                  <a:extLst>
                    <a:ext uri="{FF2B5EF4-FFF2-40B4-BE49-F238E27FC236}">
                      <a16:creationId xmlns="" xmlns:a16="http://schemas.microsoft.com/office/drawing/2014/main" id="{65D7AF32-4563-4F1D-B2E3-7BF2A8B0C176}"/>
                    </a:ext>
                  </a:extLst>
                </p:cNvPr>
                <p:cNvSpPr/>
                <p:nvPr/>
              </p:nvSpPr>
              <p:spPr>
                <a:xfrm>
                  <a:off x="4066220" y="1255190"/>
                  <a:ext cx="2502860" cy="3992660"/>
                </a:xfrm>
                <a:custGeom>
                  <a:avLst/>
                  <a:gdLst>
                    <a:gd name="connsiteX0" fmla="*/ 149268 w 339665"/>
                    <a:gd name="connsiteY0" fmla="*/ 540137 h 541846"/>
                    <a:gd name="connsiteX1" fmla="*/ 38473 w 339665"/>
                    <a:gd name="connsiteY1" fmla="*/ 539328 h 541846"/>
                    <a:gd name="connsiteX2" fmla="*/ 10976 w 339665"/>
                    <a:gd name="connsiteY2" fmla="*/ 493231 h 541846"/>
                    <a:gd name="connsiteX3" fmla="*/ 40899 w 339665"/>
                    <a:gd name="connsiteY3" fmla="*/ 435002 h 541846"/>
                    <a:gd name="connsiteX4" fmla="*/ 12593 w 339665"/>
                    <a:gd name="connsiteY4" fmla="*/ 383244 h 541846"/>
                    <a:gd name="connsiteX5" fmla="*/ 33620 w 339665"/>
                    <a:gd name="connsiteY5" fmla="*/ 343616 h 541846"/>
                    <a:gd name="connsiteX6" fmla="*/ 53838 w 339665"/>
                    <a:gd name="connsiteY6" fmla="*/ 306415 h 541846"/>
                    <a:gd name="connsiteX7" fmla="*/ 50604 w 339665"/>
                    <a:gd name="connsiteY7" fmla="*/ 302372 h 541846"/>
                    <a:gd name="connsiteX8" fmla="*/ 19063 w 339665"/>
                    <a:gd name="connsiteY8" fmla="*/ 240908 h 541846"/>
                    <a:gd name="connsiteX9" fmla="*/ 145225 w 339665"/>
                    <a:gd name="connsiteY9" fmla="*/ 24169 h 541846"/>
                    <a:gd name="connsiteX10" fmla="*/ 192939 w 339665"/>
                    <a:gd name="connsiteY10" fmla="*/ 22552 h 541846"/>
                    <a:gd name="connsiteX11" fmla="*/ 333658 w 339665"/>
                    <a:gd name="connsiteY11" fmla="*/ 265170 h 541846"/>
                    <a:gd name="connsiteX12" fmla="*/ 311822 w 339665"/>
                    <a:gd name="connsiteY12" fmla="*/ 299945 h 541846"/>
                    <a:gd name="connsiteX13" fmla="*/ 297265 w 339665"/>
                    <a:gd name="connsiteY13" fmla="*/ 329868 h 541846"/>
                    <a:gd name="connsiteX14" fmla="*/ 326379 w 339665"/>
                    <a:gd name="connsiteY14" fmla="*/ 381627 h 541846"/>
                    <a:gd name="connsiteX15" fmla="*/ 298883 w 339665"/>
                    <a:gd name="connsiteY15" fmla="*/ 434194 h 541846"/>
                    <a:gd name="connsiteX16" fmla="*/ 336084 w 339665"/>
                    <a:gd name="connsiteY16" fmla="*/ 506979 h 541846"/>
                    <a:gd name="connsiteX17" fmla="*/ 321527 w 339665"/>
                    <a:gd name="connsiteY17" fmla="*/ 536093 h 541846"/>
                    <a:gd name="connsiteX18" fmla="*/ 199409 w 339665"/>
                    <a:gd name="connsiteY18" fmla="*/ 540946 h 541846"/>
                    <a:gd name="connsiteX19" fmla="*/ 149268 w 339665"/>
                    <a:gd name="connsiteY19" fmla="*/ 540137 h 541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39665" h="541846">
                      <a:moveTo>
                        <a:pt x="149268" y="540137"/>
                      </a:moveTo>
                      <a:cubicBezTo>
                        <a:pt x="112067" y="540137"/>
                        <a:pt x="75674" y="540137"/>
                        <a:pt x="38473" y="539328"/>
                      </a:cubicBezTo>
                      <a:cubicBezTo>
                        <a:pt x="-2772" y="538520"/>
                        <a:pt x="-6816" y="531241"/>
                        <a:pt x="10976" y="493231"/>
                      </a:cubicBezTo>
                      <a:cubicBezTo>
                        <a:pt x="19872" y="473822"/>
                        <a:pt x="30385" y="454412"/>
                        <a:pt x="40899" y="435002"/>
                      </a:cubicBezTo>
                      <a:cubicBezTo>
                        <a:pt x="-6007" y="426915"/>
                        <a:pt x="-7625" y="423681"/>
                        <a:pt x="12593" y="383244"/>
                      </a:cubicBezTo>
                      <a:cubicBezTo>
                        <a:pt x="19063" y="369496"/>
                        <a:pt x="26342" y="356556"/>
                        <a:pt x="33620" y="343616"/>
                      </a:cubicBezTo>
                      <a:cubicBezTo>
                        <a:pt x="40090" y="330677"/>
                        <a:pt x="47369" y="317737"/>
                        <a:pt x="53838" y="306415"/>
                      </a:cubicBezTo>
                      <a:cubicBezTo>
                        <a:pt x="52221" y="303989"/>
                        <a:pt x="51412" y="302372"/>
                        <a:pt x="50604" y="302372"/>
                      </a:cubicBezTo>
                      <a:cubicBezTo>
                        <a:pt x="-9242" y="295902"/>
                        <a:pt x="-10860" y="295093"/>
                        <a:pt x="19063" y="240908"/>
                      </a:cubicBezTo>
                      <a:cubicBezTo>
                        <a:pt x="59500" y="168123"/>
                        <a:pt x="101553" y="96146"/>
                        <a:pt x="145225" y="24169"/>
                      </a:cubicBezTo>
                      <a:cubicBezTo>
                        <a:pt x="163825" y="-7371"/>
                        <a:pt x="173530" y="-8180"/>
                        <a:pt x="192939" y="22552"/>
                      </a:cubicBezTo>
                      <a:cubicBezTo>
                        <a:pt x="244698" y="100998"/>
                        <a:pt x="289178" y="182680"/>
                        <a:pt x="333658" y="265170"/>
                      </a:cubicBezTo>
                      <a:cubicBezTo>
                        <a:pt x="347406" y="290241"/>
                        <a:pt x="341745" y="299136"/>
                        <a:pt x="311822" y="299945"/>
                      </a:cubicBezTo>
                      <a:cubicBezTo>
                        <a:pt x="283517" y="300754"/>
                        <a:pt x="281899" y="308841"/>
                        <a:pt x="297265" y="329868"/>
                      </a:cubicBezTo>
                      <a:cubicBezTo>
                        <a:pt x="308587" y="346042"/>
                        <a:pt x="317483" y="363835"/>
                        <a:pt x="326379" y="381627"/>
                      </a:cubicBezTo>
                      <a:cubicBezTo>
                        <a:pt x="348215" y="423681"/>
                        <a:pt x="346597" y="426915"/>
                        <a:pt x="298883" y="434194"/>
                      </a:cubicBezTo>
                      <a:cubicBezTo>
                        <a:pt x="311822" y="459264"/>
                        <a:pt x="323953" y="482717"/>
                        <a:pt x="336084" y="506979"/>
                      </a:cubicBezTo>
                      <a:cubicBezTo>
                        <a:pt x="344171" y="523154"/>
                        <a:pt x="340936" y="532050"/>
                        <a:pt x="321527" y="536093"/>
                      </a:cubicBezTo>
                      <a:cubicBezTo>
                        <a:pt x="281091" y="544180"/>
                        <a:pt x="239846" y="538520"/>
                        <a:pt x="199409" y="540946"/>
                      </a:cubicBezTo>
                      <a:cubicBezTo>
                        <a:pt x="181617" y="550651"/>
                        <a:pt x="165443" y="551459"/>
                        <a:pt x="149268" y="540137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  <p:sp>
              <p:nvSpPr>
                <p:cNvPr id="25" name="Freeform: Shape 183">
                  <a:extLst>
                    <a:ext uri="{FF2B5EF4-FFF2-40B4-BE49-F238E27FC236}">
                      <a16:creationId xmlns="" xmlns:a16="http://schemas.microsoft.com/office/drawing/2014/main" id="{C7F879A5-2F91-4070-ABE4-B89D9EBED529}"/>
                    </a:ext>
                  </a:extLst>
                </p:cNvPr>
                <p:cNvSpPr/>
                <p:nvPr/>
              </p:nvSpPr>
              <p:spPr>
                <a:xfrm>
                  <a:off x="5079283" y="5235250"/>
                  <a:ext cx="476734" cy="1013059"/>
                </a:xfrm>
                <a:custGeom>
                  <a:avLst/>
                  <a:gdLst>
                    <a:gd name="connsiteX0" fmla="*/ 11563 w 64698"/>
                    <a:gd name="connsiteY0" fmla="*/ 0 h 137483"/>
                    <a:gd name="connsiteX1" fmla="*/ 60895 w 64698"/>
                    <a:gd name="connsiteY1" fmla="*/ 0 h 137483"/>
                    <a:gd name="connsiteX2" fmla="*/ 72217 w 64698"/>
                    <a:gd name="connsiteY2" fmla="*/ 100282 h 137483"/>
                    <a:gd name="connsiteX3" fmla="*/ 37442 w 64698"/>
                    <a:gd name="connsiteY3" fmla="*/ 142336 h 137483"/>
                    <a:gd name="connsiteX4" fmla="*/ 241 w 64698"/>
                    <a:gd name="connsiteY4" fmla="*/ 99474 h 137483"/>
                    <a:gd name="connsiteX5" fmla="*/ 11563 w 64698"/>
                    <a:gd name="connsiteY5" fmla="*/ 0 h 137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4698" h="137483">
                      <a:moveTo>
                        <a:pt x="11563" y="0"/>
                      </a:moveTo>
                      <a:cubicBezTo>
                        <a:pt x="27737" y="0"/>
                        <a:pt x="44721" y="0"/>
                        <a:pt x="60895" y="0"/>
                      </a:cubicBezTo>
                      <a:cubicBezTo>
                        <a:pt x="64939" y="33158"/>
                        <a:pt x="68982" y="67125"/>
                        <a:pt x="72217" y="100282"/>
                      </a:cubicBezTo>
                      <a:cubicBezTo>
                        <a:pt x="74643" y="125353"/>
                        <a:pt x="62512" y="140719"/>
                        <a:pt x="37442" y="142336"/>
                      </a:cubicBezTo>
                      <a:cubicBezTo>
                        <a:pt x="13989" y="143954"/>
                        <a:pt x="-2186" y="126970"/>
                        <a:pt x="241" y="99474"/>
                      </a:cubicBezTo>
                      <a:cubicBezTo>
                        <a:pt x="1858" y="67125"/>
                        <a:pt x="7519" y="33158"/>
                        <a:pt x="11563" y="0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</p:grpSp>
          <p:grpSp>
            <p:nvGrpSpPr>
              <p:cNvPr id="21" name="Group 179">
                <a:extLst>
                  <a:ext uri="{FF2B5EF4-FFF2-40B4-BE49-F238E27FC236}">
                    <a16:creationId xmlns="" xmlns:a16="http://schemas.microsoft.com/office/drawing/2014/main" id="{2A757EED-FD19-4984-AD07-44E573C761E9}"/>
                  </a:ext>
                </a:extLst>
              </p:cNvPr>
              <p:cNvGrpSpPr/>
              <p:nvPr/>
            </p:nvGrpSpPr>
            <p:grpSpPr>
              <a:xfrm>
                <a:off x="2002422" y="2928902"/>
                <a:ext cx="1678828" cy="3349205"/>
                <a:chOff x="4066220" y="1255190"/>
                <a:chExt cx="2502860" cy="4993119"/>
              </a:xfrm>
              <a:grpFill/>
            </p:grpSpPr>
            <p:sp>
              <p:nvSpPr>
                <p:cNvPr id="22" name="Freeform: Shape 180">
                  <a:extLst>
                    <a:ext uri="{FF2B5EF4-FFF2-40B4-BE49-F238E27FC236}">
                      <a16:creationId xmlns="" xmlns:a16="http://schemas.microsoft.com/office/drawing/2014/main" id="{3F0E1455-EF8D-401F-83CB-A81EA049ED4E}"/>
                    </a:ext>
                  </a:extLst>
                </p:cNvPr>
                <p:cNvSpPr/>
                <p:nvPr/>
              </p:nvSpPr>
              <p:spPr>
                <a:xfrm>
                  <a:off x="4066220" y="1255190"/>
                  <a:ext cx="2502860" cy="3992660"/>
                </a:xfrm>
                <a:custGeom>
                  <a:avLst/>
                  <a:gdLst>
                    <a:gd name="connsiteX0" fmla="*/ 149268 w 339665"/>
                    <a:gd name="connsiteY0" fmla="*/ 540137 h 541846"/>
                    <a:gd name="connsiteX1" fmla="*/ 38473 w 339665"/>
                    <a:gd name="connsiteY1" fmla="*/ 539328 h 541846"/>
                    <a:gd name="connsiteX2" fmla="*/ 10976 w 339665"/>
                    <a:gd name="connsiteY2" fmla="*/ 493231 h 541846"/>
                    <a:gd name="connsiteX3" fmla="*/ 40899 w 339665"/>
                    <a:gd name="connsiteY3" fmla="*/ 435002 h 541846"/>
                    <a:gd name="connsiteX4" fmla="*/ 12593 w 339665"/>
                    <a:gd name="connsiteY4" fmla="*/ 383244 h 541846"/>
                    <a:gd name="connsiteX5" fmla="*/ 33620 w 339665"/>
                    <a:gd name="connsiteY5" fmla="*/ 343616 h 541846"/>
                    <a:gd name="connsiteX6" fmla="*/ 53838 w 339665"/>
                    <a:gd name="connsiteY6" fmla="*/ 306415 h 541846"/>
                    <a:gd name="connsiteX7" fmla="*/ 50604 w 339665"/>
                    <a:gd name="connsiteY7" fmla="*/ 302372 h 541846"/>
                    <a:gd name="connsiteX8" fmla="*/ 19063 w 339665"/>
                    <a:gd name="connsiteY8" fmla="*/ 240908 h 541846"/>
                    <a:gd name="connsiteX9" fmla="*/ 145225 w 339665"/>
                    <a:gd name="connsiteY9" fmla="*/ 24169 h 541846"/>
                    <a:gd name="connsiteX10" fmla="*/ 192939 w 339665"/>
                    <a:gd name="connsiteY10" fmla="*/ 22552 h 541846"/>
                    <a:gd name="connsiteX11" fmla="*/ 333658 w 339665"/>
                    <a:gd name="connsiteY11" fmla="*/ 265170 h 541846"/>
                    <a:gd name="connsiteX12" fmla="*/ 311822 w 339665"/>
                    <a:gd name="connsiteY12" fmla="*/ 299945 h 541846"/>
                    <a:gd name="connsiteX13" fmla="*/ 297265 w 339665"/>
                    <a:gd name="connsiteY13" fmla="*/ 329868 h 541846"/>
                    <a:gd name="connsiteX14" fmla="*/ 326379 w 339665"/>
                    <a:gd name="connsiteY14" fmla="*/ 381627 h 541846"/>
                    <a:gd name="connsiteX15" fmla="*/ 298883 w 339665"/>
                    <a:gd name="connsiteY15" fmla="*/ 434194 h 541846"/>
                    <a:gd name="connsiteX16" fmla="*/ 336084 w 339665"/>
                    <a:gd name="connsiteY16" fmla="*/ 506979 h 541846"/>
                    <a:gd name="connsiteX17" fmla="*/ 321527 w 339665"/>
                    <a:gd name="connsiteY17" fmla="*/ 536093 h 541846"/>
                    <a:gd name="connsiteX18" fmla="*/ 199409 w 339665"/>
                    <a:gd name="connsiteY18" fmla="*/ 540946 h 541846"/>
                    <a:gd name="connsiteX19" fmla="*/ 149268 w 339665"/>
                    <a:gd name="connsiteY19" fmla="*/ 540137 h 541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39665" h="541846">
                      <a:moveTo>
                        <a:pt x="149268" y="540137"/>
                      </a:moveTo>
                      <a:cubicBezTo>
                        <a:pt x="112067" y="540137"/>
                        <a:pt x="75674" y="540137"/>
                        <a:pt x="38473" y="539328"/>
                      </a:cubicBezTo>
                      <a:cubicBezTo>
                        <a:pt x="-2772" y="538520"/>
                        <a:pt x="-6816" y="531241"/>
                        <a:pt x="10976" y="493231"/>
                      </a:cubicBezTo>
                      <a:cubicBezTo>
                        <a:pt x="19872" y="473822"/>
                        <a:pt x="30385" y="454412"/>
                        <a:pt x="40899" y="435002"/>
                      </a:cubicBezTo>
                      <a:cubicBezTo>
                        <a:pt x="-6007" y="426915"/>
                        <a:pt x="-7625" y="423681"/>
                        <a:pt x="12593" y="383244"/>
                      </a:cubicBezTo>
                      <a:cubicBezTo>
                        <a:pt x="19063" y="369496"/>
                        <a:pt x="26342" y="356556"/>
                        <a:pt x="33620" y="343616"/>
                      </a:cubicBezTo>
                      <a:cubicBezTo>
                        <a:pt x="40090" y="330677"/>
                        <a:pt x="47369" y="317737"/>
                        <a:pt x="53838" y="306415"/>
                      </a:cubicBezTo>
                      <a:cubicBezTo>
                        <a:pt x="52221" y="303989"/>
                        <a:pt x="51412" y="302372"/>
                        <a:pt x="50604" y="302372"/>
                      </a:cubicBezTo>
                      <a:cubicBezTo>
                        <a:pt x="-9242" y="295902"/>
                        <a:pt x="-10860" y="295093"/>
                        <a:pt x="19063" y="240908"/>
                      </a:cubicBezTo>
                      <a:cubicBezTo>
                        <a:pt x="59500" y="168123"/>
                        <a:pt x="101553" y="96146"/>
                        <a:pt x="145225" y="24169"/>
                      </a:cubicBezTo>
                      <a:cubicBezTo>
                        <a:pt x="163825" y="-7371"/>
                        <a:pt x="173530" y="-8180"/>
                        <a:pt x="192939" y="22552"/>
                      </a:cubicBezTo>
                      <a:cubicBezTo>
                        <a:pt x="244698" y="100998"/>
                        <a:pt x="289178" y="182680"/>
                        <a:pt x="333658" y="265170"/>
                      </a:cubicBezTo>
                      <a:cubicBezTo>
                        <a:pt x="347406" y="290241"/>
                        <a:pt x="341745" y="299136"/>
                        <a:pt x="311822" y="299945"/>
                      </a:cubicBezTo>
                      <a:cubicBezTo>
                        <a:pt x="283517" y="300754"/>
                        <a:pt x="281899" y="308841"/>
                        <a:pt x="297265" y="329868"/>
                      </a:cubicBezTo>
                      <a:cubicBezTo>
                        <a:pt x="308587" y="346042"/>
                        <a:pt x="317483" y="363835"/>
                        <a:pt x="326379" y="381627"/>
                      </a:cubicBezTo>
                      <a:cubicBezTo>
                        <a:pt x="348215" y="423681"/>
                        <a:pt x="346597" y="426915"/>
                        <a:pt x="298883" y="434194"/>
                      </a:cubicBezTo>
                      <a:cubicBezTo>
                        <a:pt x="311822" y="459264"/>
                        <a:pt x="323953" y="482717"/>
                        <a:pt x="336084" y="506979"/>
                      </a:cubicBezTo>
                      <a:cubicBezTo>
                        <a:pt x="344171" y="523154"/>
                        <a:pt x="340936" y="532050"/>
                        <a:pt x="321527" y="536093"/>
                      </a:cubicBezTo>
                      <a:cubicBezTo>
                        <a:pt x="281091" y="544180"/>
                        <a:pt x="239846" y="538520"/>
                        <a:pt x="199409" y="540946"/>
                      </a:cubicBezTo>
                      <a:cubicBezTo>
                        <a:pt x="181617" y="550651"/>
                        <a:pt x="165443" y="551459"/>
                        <a:pt x="149268" y="540137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  <p:sp>
              <p:nvSpPr>
                <p:cNvPr id="23" name="Freeform: Shape 181">
                  <a:extLst>
                    <a:ext uri="{FF2B5EF4-FFF2-40B4-BE49-F238E27FC236}">
                      <a16:creationId xmlns="" xmlns:a16="http://schemas.microsoft.com/office/drawing/2014/main" id="{CA1AA341-DFDC-4D9B-BDD1-4AA35BA762F6}"/>
                    </a:ext>
                  </a:extLst>
                </p:cNvPr>
                <p:cNvSpPr/>
                <p:nvPr/>
              </p:nvSpPr>
              <p:spPr>
                <a:xfrm>
                  <a:off x="5079283" y="5235250"/>
                  <a:ext cx="476734" cy="1013059"/>
                </a:xfrm>
                <a:custGeom>
                  <a:avLst/>
                  <a:gdLst>
                    <a:gd name="connsiteX0" fmla="*/ 11563 w 64698"/>
                    <a:gd name="connsiteY0" fmla="*/ 0 h 137483"/>
                    <a:gd name="connsiteX1" fmla="*/ 60895 w 64698"/>
                    <a:gd name="connsiteY1" fmla="*/ 0 h 137483"/>
                    <a:gd name="connsiteX2" fmla="*/ 72217 w 64698"/>
                    <a:gd name="connsiteY2" fmla="*/ 100282 h 137483"/>
                    <a:gd name="connsiteX3" fmla="*/ 37442 w 64698"/>
                    <a:gd name="connsiteY3" fmla="*/ 142336 h 137483"/>
                    <a:gd name="connsiteX4" fmla="*/ 241 w 64698"/>
                    <a:gd name="connsiteY4" fmla="*/ 99474 h 137483"/>
                    <a:gd name="connsiteX5" fmla="*/ 11563 w 64698"/>
                    <a:gd name="connsiteY5" fmla="*/ 0 h 137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4698" h="137483">
                      <a:moveTo>
                        <a:pt x="11563" y="0"/>
                      </a:moveTo>
                      <a:cubicBezTo>
                        <a:pt x="27737" y="0"/>
                        <a:pt x="44721" y="0"/>
                        <a:pt x="60895" y="0"/>
                      </a:cubicBezTo>
                      <a:cubicBezTo>
                        <a:pt x="64939" y="33158"/>
                        <a:pt x="68982" y="67125"/>
                        <a:pt x="72217" y="100282"/>
                      </a:cubicBezTo>
                      <a:cubicBezTo>
                        <a:pt x="74643" y="125353"/>
                        <a:pt x="62512" y="140719"/>
                        <a:pt x="37442" y="142336"/>
                      </a:cubicBezTo>
                      <a:cubicBezTo>
                        <a:pt x="13989" y="143954"/>
                        <a:pt x="-2186" y="126970"/>
                        <a:pt x="241" y="99474"/>
                      </a:cubicBezTo>
                      <a:cubicBezTo>
                        <a:pt x="1858" y="67125"/>
                        <a:pt x="7519" y="33158"/>
                        <a:pt x="11563" y="0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9" name="Group 167">
              <a:extLst>
                <a:ext uri="{FF2B5EF4-FFF2-40B4-BE49-F238E27FC236}">
                  <a16:creationId xmlns="" xmlns:a16="http://schemas.microsoft.com/office/drawing/2014/main" id="{A95A5F02-ABD1-48E4-84B8-7CAD21D9515C}"/>
                </a:ext>
              </a:extLst>
            </p:cNvPr>
            <p:cNvGrpSpPr/>
            <p:nvPr/>
          </p:nvGrpSpPr>
          <p:grpSpPr>
            <a:xfrm>
              <a:off x="4869653" y="4581925"/>
              <a:ext cx="612531" cy="497111"/>
              <a:chOff x="2002422" y="1255190"/>
              <a:chExt cx="6189146" cy="5022917"/>
            </a:xfrm>
            <a:solidFill>
              <a:schemeClr val="accent2"/>
            </a:solidFill>
          </p:grpSpPr>
          <p:grpSp>
            <p:nvGrpSpPr>
              <p:cNvPr id="10" name="Group 168">
                <a:extLst>
                  <a:ext uri="{FF2B5EF4-FFF2-40B4-BE49-F238E27FC236}">
                    <a16:creationId xmlns="" xmlns:a16="http://schemas.microsoft.com/office/drawing/2014/main" id="{142B9E57-70BB-4F48-AD0A-93CE5F623E14}"/>
                  </a:ext>
                </a:extLst>
              </p:cNvPr>
              <p:cNvGrpSpPr/>
              <p:nvPr/>
            </p:nvGrpSpPr>
            <p:grpSpPr>
              <a:xfrm>
                <a:off x="4066220" y="1255190"/>
                <a:ext cx="2502860" cy="4993119"/>
                <a:chOff x="4066220" y="1255190"/>
                <a:chExt cx="2502860" cy="4993119"/>
              </a:xfrm>
              <a:grpFill/>
            </p:grpSpPr>
            <p:sp>
              <p:nvSpPr>
                <p:cNvPr id="17" name="Freeform: Shape 175">
                  <a:extLst>
                    <a:ext uri="{FF2B5EF4-FFF2-40B4-BE49-F238E27FC236}">
                      <a16:creationId xmlns="" xmlns:a16="http://schemas.microsoft.com/office/drawing/2014/main" id="{9A110F4F-86AF-4E7F-8A65-F092EC37800B}"/>
                    </a:ext>
                  </a:extLst>
                </p:cNvPr>
                <p:cNvSpPr/>
                <p:nvPr/>
              </p:nvSpPr>
              <p:spPr>
                <a:xfrm>
                  <a:off x="4066220" y="1255190"/>
                  <a:ext cx="2502860" cy="3992660"/>
                </a:xfrm>
                <a:custGeom>
                  <a:avLst/>
                  <a:gdLst>
                    <a:gd name="connsiteX0" fmla="*/ 149268 w 339665"/>
                    <a:gd name="connsiteY0" fmla="*/ 540137 h 541846"/>
                    <a:gd name="connsiteX1" fmla="*/ 38473 w 339665"/>
                    <a:gd name="connsiteY1" fmla="*/ 539328 h 541846"/>
                    <a:gd name="connsiteX2" fmla="*/ 10976 w 339665"/>
                    <a:gd name="connsiteY2" fmla="*/ 493231 h 541846"/>
                    <a:gd name="connsiteX3" fmla="*/ 40899 w 339665"/>
                    <a:gd name="connsiteY3" fmla="*/ 435002 h 541846"/>
                    <a:gd name="connsiteX4" fmla="*/ 12593 w 339665"/>
                    <a:gd name="connsiteY4" fmla="*/ 383244 h 541846"/>
                    <a:gd name="connsiteX5" fmla="*/ 33620 w 339665"/>
                    <a:gd name="connsiteY5" fmla="*/ 343616 h 541846"/>
                    <a:gd name="connsiteX6" fmla="*/ 53838 w 339665"/>
                    <a:gd name="connsiteY6" fmla="*/ 306415 h 541846"/>
                    <a:gd name="connsiteX7" fmla="*/ 50604 w 339665"/>
                    <a:gd name="connsiteY7" fmla="*/ 302372 h 541846"/>
                    <a:gd name="connsiteX8" fmla="*/ 19063 w 339665"/>
                    <a:gd name="connsiteY8" fmla="*/ 240908 h 541846"/>
                    <a:gd name="connsiteX9" fmla="*/ 145225 w 339665"/>
                    <a:gd name="connsiteY9" fmla="*/ 24169 h 541846"/>
                    <a:gd name="connsiteX10" fmla="*/ 192939 w 339665"/>
                    <a:gd name="connsiteY10" fmla="*/ 22552 h 541846"/>
                    <a:gd name="connsiteX11" fmla="*/ 333658 w 339665"/>
                    <a:gd name="connsiteY11" fmla="*/ 265170 h 541846"/>
                    <a:gd name="connsiteX12" fmla="*/ 311822 w 339665"/>
                    <a:gd name="connsiteY12" fmla="*/ 299945 h 541846"/>
                    <a:gd name="connsiteX13" fmla="*/ 297265 w 339665"/>
                    <a:gd name="connsiteY13" fmla="*/ 329868 h 541846"/>
                    <a:gd name="connsiteX14" fmla="*/ 326379 w 339665"/>
                    <a:gd name="connsiteY14" fmla="*/ 381627 h 541846"/>
                    <a:gd name="connsiteX15" fmla="*/ 298883 w 339665"/>
                    <a:gd name="connsiteY15" fmla="*/ 434194 h 541846"/>
                    <a:gd name="connsiteX16" fmla="*/ 336084 w 339665"/>
                    <a:gd name="connsiteY16" fmla="*/ 506979 h 541846"/>
                    <a:gd name="connsiteX17" fmla="*/ 321527 w 339665"/>
                    <a:gd name="connsiteY17" fmla="*/ 536093 h 541846"/>
                    <a:gd name="connsiteX18" fmla="*/ 199409 w 339665"/>
                    <a:gd name="connsiteY18" fmla="*/ 540946 h 541846"/>
                    <a:gd name="connsiteX19" fmla="*/ 149268 w 339665"/>
                    <a:gd name="connsiteY19" fmla="*/ 540137 h 541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39665" h="541846">
                      <a:moveTo>
                        <a:pt x="149268" y="540137"/>
                      </a:moveTo>
                      <a:cubicBezTo>
                        <a:pt x="112067" y="540137"/>
                        <a:pt x="75674" y="540137"/>
                        <a:pt x="38473" y="539328"/>
                      </a:cubicBezTo>
                      <a:cubicBezTo>
                        <a:pt x="-2772" y="538520"/>
                        <a:pt x="-6816" y="531241"/>
                        <a:pt x="10976" y="493231"/>
                      </a:cubicBezTo>
                      <a:cubicBezTo>
                        <a:pt x="19872" y="473822"/>
                        <a:pt x="30385" y="454412"/>
                        <a:pt x="40899" y="435002"/>
                      </a:cubicBezTo>
                      <a:cubicBezTo>
                        <a:pt x="-6007" y="426915"/>
                        <a:pt x="-7625" y="423681"/>
                        <a:pt x="12593" y="383244"/>
                      </a:cubicBezTo>
                      <a:cubicBezTo>
                        <a:pt x="19063" y="369496"/>
                        <a:pt x="26342" y="356556"/>
                        <a:pt x="33620" y="343616"/>
                      </a:cubicBezTo>
                      <a:cubicBezTo>
                        <a:pt x="40090" y="330677"/>
                        <a:pt x="47369" y="317737"/>
                        <a:pt x="53838" y="306415"/>
                      </a:cubicBezTo>
                      <a:cubicBezTo>
                        <a:pt x="52221" y="303989"/>
                        <a:pt x="51412" y="302372"/>
                        <a:pt x="50604" y="302372"/>
                      </a:cubicBezTo>
                      <a:cubicBezTo>
                        <a:pt x="-9242" y="295902"/>
                        <a:pt x="-10860" y="295093"/>
                        <a:pt x="19063" y="240908"/>
                      </a:cubicBezTo>
                      <a:cubicBezTo>
                        <a:pt x="59500" y="168123"/>
                        <a:pt x="101553" y="96146"/>
                        <a:pt x="145225" y="24169"/>
                      </a:cubicBezTo>
                      <a:cubicBezTo>
                        <a:pt x="163825" y="-7371"/>
                        <a:pt x="173530" y="-8180"/>
                        <a:pt x="192939" y="22552"/>
                      </a:cubicBezTo>
                      <a:cubicBezTo>
                        <a:pt x="244698" y="100998"/>
                        <a:pt x="289178" y="182680"/>
                        <a:pt x="333658" y="265170"/>
                      </a:cubicBezTo>
                      <a:cubicBezTo>
                        <a:pt x="347406" y="290241"/>
                        <a:pt x="341745" y="299136"/>
                        <a:pt x="311822" y="299945"/>
                      </a:cubicBezTo>
                      <a:cubicBezTo>
                        <a:pt x="283517" y="300754"/>
                        <a:pt x="281899" y="308841"/>
                        <a:pt x="297265" y="329868"/>
                      </a:cubicBezTo>
                      <a:cubicBezTo>
                        <a:pt x="308587" y="346042"/>
                        <a:pt x="317483" y="363835"/>
                        <a:pt x="326379" y="381627"/>
                      </a:cubicBezTo>
                      <a:cubicBezTo>
                        <a:pt x="348215" y="423681"/>
                        <a:pt x="346597" y="426915"/>
                        <a:pt x="298883" y="434194"/>
                      </a:cubicBezTo>
                      <a:cubicBezTo>
                        <a:pt x="311822" y="459264"/>
                        <a:pt x="323953" y="482717"/>
                        <a:pt x="336084" y="506979"/>
                      </a:cubicBezTo>
                      <a:cubicBezTo>
                        <a:pt x="344171" y="523154"/>
                        <a:pt x="340936" y="532050"/>
                        <a:pt x="321527" y="536093"/>
                      </a:cubicBezTo>
                      <a:cubicBezTo>
                        <a:pt x="281091" y="544180"/>
                        <a:pt x="239846" y="538520"/>
                        <a:pt x="199409" y="540946"/>
                      </a:cubicBezTo>
                      <a:cubicBezTo>
                        <a:pt x="181617" y="550651"/>
                        <a:pt x="165443" y="551459"/>
                        <a:pt x="149268" y="540137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  <p:sp>
              <p:nvSpPr>
                <p:cNvPr id="18" name="Freeform: Shape 176">
                  <a:extLst>
                    <a:ext uri="{FF2B5EF4-FFF2-40B4-BE49-F238E27FC236}">
                      <a16:creationId xmlns="" xmlns:a16="http://schemas.microsoft.com/office/drawing/2014/main" id="{1FB77460-DA28-402C-9239-F2C6E3A07C9C}"/>
                    </a:ext>
                  </a:extLst>
                </p:cNvPr>
                <p:cNvSpPr/>
                <p:nvPr/>
              </p:nvSpPr>
              <p:spPr>
                <a:xfrm>
                  <a:off x="5079283" y="5235250"/>
                  <a:ext cx="476734" cy="1013059"/>
                </a:xfrm>
                <a:custGeom>
                  <a:avLst/>
                  <a:gdLst>
                    <a:gd name="connsiteX0" fmla="*/ 11563 w 64698"/>
                    <a:gd name="connsiteY0" fmla="*/ 0 h 137483"/>
                    <a:gd name="connsiteX1" fmla="*/ 60895 w 64698"/>
                    <a:gd name="connsiteY1" fmla="*/ 0 h 137483"/>
                    <a:gd name="connsiteX2" fmla="*/ 72217 w 64698"/>
                    <a:gd name="connsiteY2" fmla="*/ 100282 h 137483"/>
                    <a:gd name="connsiteX3" fmla="*/ 37442 w 64698"/>
                    <a:gd name="connsiteY3" fmla="*/ 142336 h 137483"/>
                    <a:gd name="connsiteX4" fmla="*/ 241 w 64698"/>
                    <a:gd name="connsiteY4" fmla="*/ 99474 h 137483"/>
                    <a:gd name="connsiteX5" fmla="*/ 11563 w 64698"/>
                    <a:gd name="connsiteY5" fmla="*/ 0 h 137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4698" h="137483">
                      <a:moveTo>
                        <a:pt x="11563" y="0"/>
                      </a:moveTo>
                      <a:cubicBezTo>
                        <a:pt x="27737" y="0"/>
                        <a:pt x="44721" y="0"/>
                        <a:pt x="60895" y="0"/>
                      </a:cubicBezTo>
                      <a:cubicBezTo>
                        <a:pt x="64939" y="33158"/>
                        <a:pt x="68982" y="67125"/>
                        <a:pt x="72217" y="100282"/>
                      </a:cubicBezTo>
                      <a:cubicBezTo>
                        <a:pt x="74643" y="125353"/>
                        <a:pt x="62512" y="140719"/>
                        <a:pt x="37442" y="142336"/>
                      </a:cubicBezTo>
                      <a:cubicBezTo>
                        <a:pt x="13989" y="143954"/>
                        <a:pt x="-2186" y="126970"/>
                        <a:pt x="241" y="99474"/>
                      </a:cubicBezTo>
                      <a:cubicBezTo>
                        <a:pt x="1858" y="67125"/>
                        <a:pt x="7519" y="33158"/>
                        <a:pt x="11563" y="0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</p:grpSp>
          <p:grpSp>
            <p:nvGrpSpPr>
              <p:cNvPr id="11" name="Group 169">
                <a:extLst>
                  <a:ext uri="{FF2B5EF4-FFF2-40B4-BE49-F238E27FC236}">
                    <a16:creationId xmlns="" xmlns:a16="http://schemas.microsoft.com/office/drawing/2014/main" id="{E56011B4-8551-44F8-8BE6-6743DDE8370A}"/>
                  </a:ext>
                </a:extLst>
              </p:cNvPr>
              <p:cNvGrpSpPr/>
              <p:nvPr/>
            </p:nvGrpSpPr>
            <p:grpSpPr>
              <a:xfrm>
                <a:off x="7007595" y="3916121"/>
                <a:ext cx="1183973" cy="2361986"/>
                <a:chOff x="4066220" y="1255190"/>
                <a:chExt cx="2502860" cy="4993119"/>
              </a:xfrm>
              <a:grpFill/>
            </p:grpSpPr>
            <p:sp>
              <p:nvSpPr>
                <p:cNvPr id="15" name="Freeform: Shape 173">
                  <a:extLst>
                    <a:ext uri="{FF2B5EF4-FFF2-40B4-BE49-F238E27FC236}">
                      <a16:creationId xmlns="" xmlns:a16="http://schemas.microsoft.com/office/drawing/2014/main" id="{5ABE154F-4604-48BB-9A17-A3AB31ECAA86}"/>
                    </a:ext>
                  </a:extLst>
                </p:cNvPr>
                <p:cNvSpPr/>
                <p:nvPr/>
              </p:nvSpPr>
              <p:spPr>
                <a:xfrm>
                  <a:off x="4066220" y="1255190"/>
                  <a:ext cx="2502860" cy="3992660"/>
                </a:xfrm>
                <a:custGeom>
                  <a:avLst/>
                  <a:gdLst>
                    <a:gd name="connsiteX0" fmla="*/ 149268 w 339665"/>
                    <a:gd name="connsiteY0" fmla="*/ 540137 h 541846"/>
                    <a:gd name="connsiteX1" fmla="*/ 38473 w 339665"/>
                    <a:gd name="connsiteY1" fmla="*/ 539328 h 541846"/>
                    <a:gd name="connsiteX2" fmla="*/ 10976 w 339665"/>
                    <a:gd name="connsiteY2" fmla="*/ 493231 h 541846"/>
                    <a:gd name="connsiteX3" fmla="*/ 40899 w 339665"/>
                    <a:gd name="connsiteY3" fmla="*/ 435002 h 541846"/>
                    <a:gd name="connsiteX4" fmla="*/ 12593 w 339665"/>
                    <a:gd name="connsiteY4" fmla="*/ 383244 h 541846"/>
                    <a:gd name="connsiteX5" fmla="*/ 33620 w 339665"/>
                    <a:gd name="connsiteY5" fmla="*/ 343616 h 541846"/>
                    <a:gd name="connsiteX6" fmla="*/ 53838 w 339665"/>
                    <a:gd name="connsiteY6" fmla="*/ 306415 h 541846"/>
                    <a:gd name="connsiteX7" fmla="*/ 50604 w 339665"/>
                    <a:gd name="connsiteY7" fmla="*/ 302372 h 541846"/>
                    <a:gd name="connsiteX8" fmla="*/ 19063 w 339665"/>
                    <a:gd name="connsiteY8" fmla="*/ 240908 h 541846"/>
                    <a:gd name="connsiteX9" fmla="*/ 145225 w 339665"/>
                    <a:gd name="connsiteY9" fmla="*/ 24169 h 541846"/>
                    <a:gd name="connsiteX10" fmla="*/ 192939 w 339665"/>
                    <a:gd name="connsiteY10" fmla="*/ 22552 h 541846"/>
                    <a:gd name="connsiteX11" fmla="*/ 333658 w 339665"/>
                    <a:gd name="connsiteY11" fmla="*/ 265170 h 541846"/>
                    <a:gd name="connsiteX12" fmla="*/ 311822 w 339665"/>
                    <a:gd name="connsiteY12" fmla="*/ 299945 h 541846"/>
                    <a:gd name="connsiteX13" fmla="*/ 297265 w 339665"/>
                    <a:gd name="connsiteY13" fmla="*/ 329868 h 541846"/>
                    <a:gd name="connsiteX14" fmla="*/ 326379 w 339665"/>
                    <a:gd name="connsiteY14" fmla="*/ 381627 h 541846"/>
                    <a:gd name="connsiteX15" fmla="*/ 298883 w 339665"/>
                    <a:gd name="connsiteY15" fmla="*/ 434194 h 541846"/>
                    <a:gd name="connsiteX16" fmla="*/ 336084 w 339665"/>
                    <a:gd name="connsiteY16" fmla="*/ 506979 h 541846"/>
                    <a:gd name="connsiteX17" fmla="*/ 321527 w 339665"/>
                    <a:gd name="connsiteY17" fmla="*/ 536093 h 541846"/>
                    <a:gd name="connsiteX18" fmla="*/ 199409 w 339665"/>
                    <a:gd name="connsiteY18" fmla="*/ 540946 h 541846"/>
                    <a:gd name="connsiteX19" fmla="*/ 149268 w 339665"/>
                    <a:gd name="connsiteY19" fmla="*/ 540137 h 541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39665" h="541846">
                      <a:moveTo>
                        <a:pt x="149268" y="540137"/>
                      </a:moveTo>
                      <a:cubicBezTo>
                        <a:pt x="112067" y="540137"/>
                        <a:pt x="75674" y="540137"/>
                        <a:pt x="38473" y="539328"/>
                      </a:cubicBezTo>
                      <a:cubicBezTo>
                        <a:pt x="-2772" y="538520"/>
                        <a:pt x="-6816" y="531241"/>
                        <a:pt x="10976" y="493231"/>
                      </a:cubicBezTo>
                      <a:cubicBezTo>
                        <a:pt x="19872" y="473822"/>
                        <a:pt x="30385" y="454412"/>
                        <a:pt x="40899" y="435002"/>
                      </a:cubicBezTo>
                      <a:cubicBezTo>
                        <a:pt x="-6007" y="426915"/>
                        <a:pt x="-7625" y="423681"/>
                        <a:pt x="12593" y="383244"/>
                      </a:cubicBezTo>
                      <a:cubicBezTo>
                        <a:pt x="19063" y="369496"/>
                        <a:pt x="26342" y="356556"/>
                        <a:pt x="33620" y="343616"/>
                      </a:cubicBezTo>
                      <a:cubicBezTo>
                        <a:pt x="40090" y="330677"/>
                        <a:pt x="47369" y="317737"/>
                        <a:pt x="53838" y="306415"/>
                      </a:cubicBezTo>
                      <a:cubicBezTo>
                        <a:pt x="52221" y="303989"/>
                        <a:pt x="51412" y="302372"/>
                        <a:pt x="50604" y="302372"/>
                      </a:cubicBezTo>
                      <a:cubicBezTo>
                        <a:pt x="-9242" y="295902"/>
                        <a:pt x="-10860" y="295093"/>
                        <a:pt x="19063" y="240908"/>
                      </a:cubicBezTo>
                      <a:cubicBezTo>
                        <a:pt x="59500" y="168123"/>
                        <a:pt x="101553" y="96146"/>
                        <a:pt x="145225" y="24169"/>
                      </a:cubicBezTo>
                      <a:cubicBezTo>
                        <a:pt x="163825" y="-7371"/>
                        <a:pt x="173530" y="-8180"/>
                        <a:pt x="192939" y="22552"/>
                      </a:cubicBezTo>
                      <a:cubicBezTo>
                        <a:pt x="244698" y="100998"/>
                        <a:pt x="289178" y="182680"/>
                        <a:pt x="333658" y="265170"/>
                      </a:cubicBezTo>
                      <a:cubicBezTo>
                        <a:pt x="347406" y="290241"/>
                        <a:pt x="341745" y="299136"/>
                        <a:pt x="311822" y="299945"/>
                      </a:cubicBezTo>
                      <a:cubicBezTo>
                        <a:pt x="283517" y="300754"/>
                        <a:pt x="281899" y="308841"/>
                        <a:pt x="297265" y="329868"/>
                      </a:cubicBezTo>
                      <a:cubicBezTo>
                        <a:pt x="308587" y="346042"/>
                        <a:pt x="317483" y="363835"/>
                        <a:pt x="326379" y="381627"/>
                      </a:cubicBezTo>
                      <a:cubicBezTo>
                        <a:pt x="348215" y="423681"/>
                        <a:pt x="346597" y="426915"/>
                        <a:pt x="298883" y="434194"/>
                      </a:cubicBezTo>
                      <a:cubicBezTo>
                        <a:pt x="311822" y="459264"/>
                        <a:pt x="323953" y="482717"/>
                        <a:pt x="336084" y="506979"/>
                      </a:cubicBezTo>
                      <a:cubicBezTo>
                        <a:pt x="344171" y="523154"/>
                        <a:pt x="340936" y="532050"/>
                        <a:pt x="321527" y="536093"/>
                      </a:cubicBezTo>
                      <a:cubicBezTo>
                        <a:pt x="281091" y="544180"/>
                        <a:pt x="239846" y="538520"/>
                        <a:pt x="199409" y="540946"/>
                      </a:cubicBezTo>
                      <a:cubicBezTo>
                        <a:pt x="181617" y="550651"/>
                        <a:pt x="165443" y="551459"/>
                        <a:pt x="149268" y="540137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  <p:sp>
              <p:nvSpPr>
                <p:cNvPr id="16" name="Freeform: Shape 174">
                  <a:extLst>
                    <a:ext uri="{FF2B5EF4-FFF2-40B4-BE49-F238E27FC236}">
                      <a16:creationId xmlns="" xmlns:a16="http://schemas.microsoft.com/office/drawing/2014/main" id="{F9D4514B-EEA1-4F89-99DB-12E8C4B91D8F}"/>
                    </a:ext>
                  </a:extLst>
                </p:cNvPr>
                <p:cNvSpPr/>
                <p:nvPr/>
              </p:nvSpPr>
              <p:spPr>
                <a:xfrm>
                  <a:off x="5079283" y="5235250"/>
                  <a:ext cx="476734" cy="1013059"/>
                </a:xfrm>
                <a:custGeom>
                  <a:avLst/>
                  <a:gdLst>
                    <a:gd name="connsiteX0" fmla="*/ 11563 w 64698"/>
                    <a:gd name="connsiteY0" fmla="*/ 0 h 137483"/>
                    <a:gd name="connsiteX1" fmla="*/ 60895 w 64698"/>
                    <a:gd name="connsiteY1" fmla="*/ 0 h 137483"/>
                    <a:gd name="connsiteX2" fmla="*/ 72217 w 64698"/>
                    <a:gd name="connsiteY2" fmla="*/ 100282 h 137483"/>
                    <a:gd name="connsiteX3" fmla="*/ 37442 w 64698"/>
                    <a:gd name="connsiteY3" fmla="*/ 142336 h 137483"/>
                    <a:gd name="connsiteX4" fmla="*/ 241 w 64698"/>
                    <a:gd name="connsiteY4" fmla="*/ 99474 h 137483"/>
                    <a:gd name="connsiteX5" fmla="*/ 11563 w 64698"/>
                    <a:gd name="connsiteY5" fmla="*/ 0 h 137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4698" h="137483">
                      <a:moveTo>
                        <a:pt x="11563" y="0"/>
                      </a:moveTo>
                      <a:cubicBezTo>
                        <a:pt x="27737" y="0"/>
                        <a:pt x="44721" y="0"/>
                        <a:pt x="60895" y="0"/>
                      </a:cubicBezTo>
                      <a:cubicBezTo>
                        <a:pt x="64939" y="33158"/>
                        <a:pt x="68982" y="67125"/>
                        <a:pt x="72217" y="100282"/>
                      </a:cubicBezTo>
                      <a:cubicBezTo>
                        <a:pt x="74643" y="125353"/>
                        <a:pt x="62512" y="140719"/>
                        <a:pt x="37442" y="142336"/>
                      </a:cubicBezTo>
                      <a:cubicBezTo>
                        <a:pt x="13989" y="143954"/>
                        <a:pt x="-2186" y="126970"/>
                        <a:pt x="241" y="99474"/>
                      </a:cubicBezTo>
                      <a:cubicBezTo>
                        <a:pt x="1858" y="67125"/>
                        <a:pt x="7519" y="33158"/>
                        <a:pt x="11563" y="0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</p:grpSp>
          <p:grpSp>
            <p:nvGrpSpPr>
              <p:cNvPr id="12" name="Group 170">
                <a:extLst>
                  <a:ext uri="{FF2B5EF4-FFF2-40B4-BE49-F238E27FC236}">
                    <a16:creationId xmlns="" xmlns:a16="http://schemas.microsoft.com/office/drawing/2014/main" id="{F80F6CA4-749A-4E60-B315-207A41EE677F}"/>
                  </a:ext>
                </a:extLst>
              </p:cNvPr>
              <p:cNvGrpSpPr/>
              <p:nvPr/>
            </p:nvGrpSpPr>
            <p:grpSpPr>
              <a:xfrm>
                <a:off x="2002422" y="2928902"/>
                <a:ext cx="1678828" cy="3349205"/>
                <a:chOff x="4066220" y="1255190"/>
                <a:chExt cx="2502860" cy="4993119"/>
              </a:xfrm>
              <a:grpFill/>
            </p:grpSpPr>
            <p:sp>
              <p:nvSpPr>
                <p:cNvPr id="13" name="Freeform: Shape 171">
                  <a:extLst>
                    <a:ext uri="{FF2B5EF4-FFF2-40B4-BE49-F238E27FC236}">
                      <a16:creationId xmlns="" xmlns:a16="http://schemas.microsoft.com/office/drawing/2014/main" id="{6121CF17-7BF4-4EBA-918C-3441149C44A8}"/>
                    </a:ext>
                  </a:extLst>
                </p:cNvPr>
                <p:cNvSpPr/>
                <p:nvPr/>
              </p:nvSpPr>
              <p:spPr>
                <a:xfrm>
                  <a:off x="4066220" y="1255190"/>
                  <a:ext cx="2502860" cy="3992660"/>
                </a:xfrm>
                <a:custGeom>
                  <a:avLst/>
                  <a:gdLst>
                    <a:gd name="connsiteX0" fmla="*/ 149268 w 339665"/>
                    <a:gd name="connsiteY0" fmla="*/ 540137 h 541846"/>
                    <a:gd name="connsiteX1" fmla="*/ 38473 w 339665"/>
                    <a:gd name="connsiteY1" fmla="*/ 539328 h 541846"/>
                    <a:gd name="connsiteX2" fmla="*/ 10976 w 339665"/>
                    <a:gd name="connsiteY2" fmla="*/ 493231 h 541846"/>
                    <a:gd name="connsiteX3" fmla="*/ 40899 w 339665"/>
                    <a:gd name="connsiteY3" fmla="*/ 435002 h 541846"/>
                    <a:gd name="connsiteX4" fmla="*/ 12593 w 339665"/>
                    <a:gd name="connsiteY4" fmla="*/ 383244 h 541846"/>
                    <a:gd name="connsiteX5" fmla="*/ 33620 w 339665"/>
                    <a:gd name="connsiteY5" fmla="*/ 343616 h 541846"/>
                    <a:gd name="connsiteX6" fmla="*/ 53838 w 339665"/>
                    <a:gd name="connsiteY6" fmla="*/ 306415 h 541846"/>
                    <a:gd name="connsiteX7" fmla="*/ 50604 w 339665"/>
                    <a:gd name="connsiteY7" fmla="*/ 302372 h 541846"/>
                    <a:gd name="connsiteX8" fmla="*/ 19063 w 339665"/>
                    <a:gd name="connsiteY8" fmla="*/ 240908 h 541846"/>
                    <a:gd name="connsiteX9" fmla="*/ 145225 w 339665"/>
                    <a:gd name="connsiteY9" fmla="*/ 24169 h 541846"/>
                    <a:gd name="connsiteX10" fmla="*/ 192939 w 339665"/>
                    <a:gd name="connsiteY10" fmla="*/ 22552 h 541846"/>
                    <a:gd name="connsiteX11" fmla="*/ 333658 w 339665"/>
                    <a:gd name="connsiteY11" fmla="*/ 265170 h 541846"/>
                    <a:gd name="connsiteX12" fmla="*/ 311822 w 339665"/>
                    <a:gd name="connsiteY12" fmla="*/ 299945 h 541846"/>
                    <a:gd name="connsiteX13" fmla="*/ 297265 w 339665"/>
                    <a:gd name="connsiteY13" fmla="*/ 329868 h 541846"/>
                    <a:gd name="connsiteX14" fmla="*/ 326379 w 339665"/>
                    <a:gd name="connsiteY14" fmla="*/ 381627 h 541846"/>
                    <a:gd name="connsiteX15" fmla="*/ 298883 w 339665"/>
                    <a:gd name="connsiteY15" fmla="*/ 434194 h 541846"/>
                    <a:gd name="connsiteX16" fmla="*/ 336084 w 339665"/>
                    <a:gd name="connsiteY16" fmla="*/ 506979 h 541846"/>
                    <a:gd name="connsiteX17" fmla="*/ 321527 w 339665"/>
                    <a:gd name="connsiteY17" fmla="*/ 536093 h 541846"/>
                    <a:gd name="connsiteX18" fmla="*/ 199409 w 339665"/>
                    <a:gd name="connsiteY18" fmla="*/ 540946 h 541846"/>
                    <a:gd name="connsiteX19" fmla="*/ 149268 w 339665"/>
                    <a:gd name="connsiteY19" fmla="*/ 540137 h 541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39665" h="541846">
                      <a:moveTo>
                        <a:pt x="149268" y="540137"/>
                      </a:moveTo>
                      <a:cubicBezTo>
                        <a:pt x="112067" y="540137"/>
                        <a:pt x="75674" y="540137"/>
                        <a:pt x="38473" y="539328"/>
                      </a:cubicBezTo>
                      <a:cubicBezTo>
                        <a:pt x="-2772" y="538520"/>
                        <a:pt x="-6816" y="531241"/>
                        <a:pt x="10976" y="493231"/>
                      </a:cubicBezTo>
                      <a:cubicBezTo>
                        <a:pt x="19872" y="473822"/>
                        <a:pt x="30385" y="454412"/>
                        <a:pt x="40899" y="435002"/>
                      </a:cubicBezTo>
                      <a:cubicBezTo>
                        <a:pt x="-6007" y="426915"/>
                        <a:pt x="-7625" y="423681"/>
                        <a:pt x="12593" y="383244"/>
                      </a:cubicBezTo>
                      <a:cubicBezTo>
                        <a:pt x="19063" y="369496"/>
                        <a:pt x="26342" y="356556"/>
                        <a:pt x="33620" y="343616"/>
                      </a:cubicBezTo>
                      <a:cubicBezTo>
                        <a:pt x="40090" y="330677"/>
                        <a:pt x="47369" y="317737"/>
                        <a:pt x="53838" y="306415"/>
                      </a:cubicBezTo>
                      <a:cubicBezTo>
                        <a:pt x="52221" y="303989"/>
                        <a:pt x="51412" y="302372"/>
                        <a:pt x="50604" y="302372"/>
                      </a:cubicBezTo>
                      <a:cubicBezTo>
                        <a:pt x="-9242" y="295902"/>
                        <a:pt x="-10860" y="295093"/>
                        <a:pt x="19063" y="240908"/>
                      </a:cubicBezTo>
                      <a:cubicBezTo>
                        <a:pt x="59500" y="168123"/>
                        <a:pt x="101553" y="96146"/>
                        <a:pt x="145225" y="24169"/>
                      </a:cubicBezTo>
                      <a:cubicBezTo>
                        <a:pt x="163825" y="-7371"/>
                        <a:pt x="173530" y="-8180"/>
                        <a:pt x="192939" y="22552"/>
                      </a:cubicBezTo>
                      <a:cubicBezTo>
                        <a:pt x="244698" y="100998"/>
                        <a:pt x="289178" y="182680"/>
                        <a:pt x="333658" y="265170"/>
                      </a:cubicBezTo>
                      <a:cubicBezTo>
                        <a:pt x="347406" y="290241"/>
                        <a:pt x="341745" y="299136"/>
                        <a:pt x="311822" y="299945"/>
                      </a:cubicBezTo>
                      <a:cubicBezTo>
                        <a:pt x="283517" y="300754"/>
                        <a:pt x="281899" y="308841"/>
                        <a:pt x="297265" y="329868"/>
                      </a:cubicBezTo>
                      <a:cubicBezTo>
                        <a:pt x="308587" y="346042"/>
                        <a:pt x="317483" y="363835"/>
                        <a:pt x="326379" y="381627"/>
                      </a:cubicBezTo>
                      <a:cubicBezTo>
                        <a:pt x="348215" y="423681"/>
                        <a:pt x="346597" y="426915"/>
                        <a:pt x="298883" y="434194"/>
                      </a:cubicBezTo>
                      <a:cubicBezTo>
                        <a:pt x="311822" y="459264"/>
                        <a:pt x="323953" y="482717"/>
                        <a:pt x="336084" y="506979"/>
                      </a:cubicBezTo>
                      <a:cubicBezTo>
                        <a:pt x="344171" y="523154"/>
                        <a:pt x="340936" y="532050"/>
                        <a:pt x="321527" y="536093"/>
                      </a:cubicBezTo>
                      <a:cubicBezTo>
                        <a:pt x="281091" y="544180"/>
                        <a:pt x="239846" y="538520"/>
                        <a:pt x="199409" y="540946"/>
                      </a:cubicBezTo>
                      <a:cubicBezTo>
                        <a:pt x="181617" y="550651"/>
                        <a:pt x="165443" y="551459"/>
                        <a:pt x="149268" y="540137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  <p:sp>
              <p:nvSpPr>
                <p:cNvPr id="14" name="Freeform: Shape 172">
                  <a:extLst>
                    <a:ext uri="{FF2B5EF4-FFF2-40B4-BE49-F238E27FC236}">
                      <a16:creationId xmlns="" xmlns:a16="http://schemas.microsoft.com/office/drawing/2014/main" id="{2D105927-0DB6-4524-B6BC-A438CCC3D387}"/>
                    </a:ext>
                  </a:extLst>
                </p:cNvPr>
                <p:cNvSpPr/>
                <p:nvPr/>
              </p:nvSpPr>
              <p:spPr>
                <a:xfrm>
                  <a:off x="5079283" y="5235250"/>
                  <a:ext cx="476734" cy="1013059"/>
                </a:xfrm>
                <a:custGeom>
                  <a:avLst/>
                  <a:gdLst>
                    <a:gd name="connsiteX0" fmla="*/ 11563 w 64698"/>
                    <a:gd name="connsiteY0" fmla="*/ 0 h 137483"/>
                    <a:gd name="connsiteX1" fmla="*/ 60895 w 64698"/>
                    <a:gd name="connsiteY1" fmla="*/ 0 h 137483"/>
                    <a:gd name="connsiteX2" fmla="*/ 72217 w 64698"/>
                    <a:gd name="connsiteY2" fmla="*/ 100282 h 137483"/>
                    <a:gd name="connsiteX3" fmla="*/ 37442 w 64698"/>
                    <a:gd name="connsiteY3" fmla="*/ 142336 h 137483"/>
                    <a:gd name="connsiteX4" fmla="*/ 241 w 64698"/>
                    <a:gd name="connsiteY4" fmla="*/ 99474 h 137483"/>
                    <a:gd name="connsiteX5" fmla="*/ 11563 w 64698"/>
                    <a:gd name="connsiteY5" fmla="*/ 0 h 137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4698" h="137483">
                      <a:moveTo>
                        <a:pt x="11563" y="0"/>
                      </a:moveTo>
                      <a:cubicBezTo>
                        <a:pt x="27737" y="0"/>
                        <a:pt x="44721" y="0"/>
                        <a:pt x="60895" y="0"/>
                      </a:cubicBezTo>
                      <a:cubicBezTo>
                        <a:pt x="64939" y="33158"/>
                        <a:pt x="68982" y="67125"/>
                        <a:pt x="72217" y="100282"/>
                      </a:cubicBezTo>
                      <a:cubicBezTo>
                        <a:pt x="74643" y="125353"/>
                        <a:pt x="62512" y="140719"/>
                        <a:pt x="37442" y="142336"/>
                      </a:cubicBezTo>
                      <a:cubicBezTo>
                        <a:pt x="13989" y="143954"/>
                        <a:pt x="-2186" y="126970"/>
                        <a:pt x="241" y="99474"/>
                      </a:cubicBezTo>
                      <a:cubicBezTo>
                        <a:pt x="1858" y="67125"/>
                        <a:pt x="7519" y="33158"/>
                        <a:pt x="11563" y="0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</p:grpSp>
        </p:grp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114" y="1219247"/>
            <a:ext cx="2866178" cy="2190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smtClean="0"/>
              <a:t>PERKEMBANGAN TRANSMIGRASI DI KABUPATEN MANOKWARI  TAHUN 2011 - 2021</a:t>
            </a:r>
            <a:endParaRPr lang="en-US" sz="2400" b="1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745095"/>
              </p:ext>
            </p:extLst>
          </p:nvPr>
        </p:nvGraphicFramePr>
        <p:xfrm>
          <a:off x="584198" y="1143004"/>
          <a:ext cx="8001002" cy="29336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5661"/>
                <a:gridCol w="1685155"/>
                <a:gridCol w="1086298"/>
                <a:gridCol w="668491"/>
                <a:gridCol w="668491"/>
                <a:gridCol w="866949"/>
                <a:gridCol w="1075852"/>
                <a:gridCol w="1504105"/>
              </a:tblGrid>
              <a:tr h="16298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NO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ctr">
                    <a:solidFill>
                      <a:srgbClr val="00B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UPT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ctr">
                    <a:solidFill>
                      <a:srgbClr val="00B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TAHUN PENEMPATAN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ctr">
                    <a:solidFill>
                      <a:srgbClr val="00B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KK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ctr">
                    <a:solidFill>
                      <a:srgbClr val="00B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JIWA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ctr">
                    <a:solidFill>
                      <a:srgbClr val="00B05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effectLst/>
                        </a:rPr>
                        <a:t>FASILITAS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29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effectLst/>
                        </a:rPr>
                        <a:t>RTJK (UNIT)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effectLst/>
                        </a:rPr>
                        <a:t>LU 1hA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effectLst/>
                        </a:rPr>
                        <a:t>FASUM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>
                    <a:solidFill>
                      <a:srgbClr val="00B050"/>
                    </a:solidFill>
                  </a:tcPr>
                </a:tc>
              </a:tr>
              <a:tr h="1629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effectLst/>
                        </a:rPr>
                        <a:t>1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effectLst/>
                        </a:rPr>
                        <a:t>2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effectLst/>
                        </a:rPr>
                        <a:t>3</a:t>
                      </a:r>
                      <a:endParaRPr lang="en-US" sz="900" b="1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effectLst/>
                        </a:rPr>
                        <a:t>4</a:t>
                      </a:r>
                      <a:endParaRPr lang="en-US" sz="900" b="1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effectLst/>
                        </a:rPr>
                        <a:t>5</a:t>
                      </a:r>
                      <a:endParaRPr lang="en-US" sz="900" b="1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effectLst/>
                        </a:rPr>
                        <a:t>6</a:t>
                      </a:r>
                      <a:endParaRPr lang="en-US" sz="900" b="1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effectLst/>
                        </a:rPr>
                        <a:t>7</a:t>
                      </a:r>
                      <a:endParaRPr lang="en-US" sz="900" b="1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effectLst/>
                        </a:rPr>
                        <a:t>8</a:t>
                      </a:r>
                      <a:endParaRPr lang="en-US" sz="900" b="1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>
                    <a:solidFill>
                      <a:srgbClr val="00B050"/>
                    </a:solidFill>
                  </a:tcPr>
                </a:tc>
              </a:tr>
              <a:tr h="1629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WARIKON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2011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2</a:t>
                      </a:r>
                      <a:r>
                        <a:rPr lang="en-US" sz="800" u="none" strike="noStrike" dirty="0" smtClean="0">
                          <a:effectLst/>
                        </a:rPr>
                        <a:t>00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3</a:t>
                      </a:r>
                      <a:r>
                        <a:rPr lang="en-US" sz="800" u="none" strike="noStrike" dirty="0" smtClean="0">
                          <a:effectLst/>
                        </a:rPr>
                        <a:t>30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2</a:t>
                      </a:r>
                      <a:r>
                        <a:rPr lang="en-US" sz="800" u="none" strike="noStrike" dirty="0" smtClean="0">
                          <a:effectLst/>
                        </a:rPr>
                        <a:t>00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100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Balai desa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</a:tr>
              <a:tr h="1629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Pustu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</a:tr>
              <a:tr h="1629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Kantor UPT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</a:tr>
              <a:tr h="1629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Rumah Petugas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</a:tr>
              <a:tr h="1629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Rumah Ibadah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</a:tr>
              <a:tr h="1629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Meyes (Distrik Pantur)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2017 - 2019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230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Balai desa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</a:tr>
              <a:tr h="16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1. Meyes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2017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 smtClean="0">
                          <a:effectLst/>
                        </a:rPr>
                        <a:t>55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160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 smtClean="0">
                          <a:effectLst/>
                        </a:rPr>
                        <a:t>55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 smtClean="0">
                          <a:effectLst/>
                        </a:rPr>
                        <a:t>55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Pustu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</a:tr>
              <a:tr h="16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2. Inya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2019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50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164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50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50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Kantor UPT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</a:tr>
              <a:tr h="16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Rumah Petugas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</a:tr>
              <a:tr h="16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Rumah Ibadah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</a:tr>
              <a:tr h="1629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Aurmios (Distrik Masni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2018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102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Balai desa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</a:tr>
              <a:tr h="16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Pustu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</a:tr>
              <a:tr h="16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Kantor UPT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</a:tr>
              <a:tr h="16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Rumah Petugas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</a:tr>
              <a:tr h="16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 err="1">
                          <a:effectLst/>
                        </a:rPr>
                        <a:t>Rumah</a:t>
                      </a:r>
                      <a:r>
                        <a:rPr lang="en-US" sz="800" u="none" strike="noStrike" dirty="0">
                          <a:effectLst/>
                        </a:rPr>
                        <a:t> </a:t>
                      </a:r>
                      <a:r>
                        <a:rPr lang="en-US" sz="800" u="none" strike="noStrike" dirty="0" err="1">
                          <a:effectLst/>
                        </a:rPr>
                        <a:t>Ibadah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7144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219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BAE614C-518E-F544-BDFC-4BCA9885D7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7" b="7598"/>
          <a:stretch/>
        </p:blipFill>
        <p:spPr>
          <a:xfrm>
            <a:off x="528028" y="123478"/>
            <a:ext cx="7992888" cy="526242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09682" y="897565"/>
            <a:ext cx="6318702" cy="166968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GB" sz="10400" dirty="0" smtClean="0">
                <a:solidFill>
                  <a:prstClr val="black"/>
                </a:solidFill>
                <a:latin typeface="Agency FB" pitchFamily="34" charset="0"/>
              </a:rPr>
              <a:t>TERIMA KASIH</a:t>
            </a:r>
            <a:endParaRPr lang="id-ID" sz="10400" dirty="0">
              <a:solidFill>
                <a:prstClr val="black"/>
              </a:solidFill>
              <a:latin typeface="Agency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0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-451212" y="0"/>
            <a:ext cx="9861624" cy="5143500"/>
            <a:chOff x="-601538" y="0"/>
            <a:chExt cx="13147121" cy="6859588"/>
          </a:xfrm>
        </p:grpSpPr>
        <p:sp>
          <p:nvSpPr>
            <p:cNvPr id="15" name="Parallelogram 14"/>
            <p:cNvSpPr/>
            <p:nvPr/>
          </p:nvSpPr>
          <p:spPr>
            <a:xfrm flipH="1">
              <a:off x="1054644" y="261442"/>
              <a:ext cx="10225138" cy="648072"/>
            </a:xfrm>
            <a:prstGeom prst="parallelogram">
              <a:avLst/>
            </a:prstGeom>
            <a:solidFill>
              <a:schemeClr val="accent5">
                <a:lumMod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/>
            <p:cNvSpPr/>
            <p:nvPr/>
          </p:nvSpPr>
          <p:spPr>
            <a:xfrm flipH="1">
              <a:off x="11177431" y="261442"/>
              <a:ext cx="1368152" cy="648072"/>
            </a:xfrm>
            <a:prstGeom prst="parallelogram">
              <a:avLst/>
            </a:prstGeom>
            <a:solidFill>
              <a:schemeClr val="accent6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/>
            <p:cNvSpPr/>
            <p:nvPr/>
          </p:nvSpPr>
          <p:spPr>
            <a:xfrm flipH="1">
              <a:off x="-601538" y="0"/>
              <a:ext cx="1656182" cy="648072"/>
            </a:xfrm>
            <a:prstGeom prst="parallelogram">
              <a:avLst/>
            </a:prstGeom>
            <a:solidFill>
              <a:srgbClr val="D56509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17"/>
            <p:cNvSpPr/>
            <p:nvPr/>
          </p:nvSpPr>
          <p:spPr>
            <a:xfrm flipH="1">
              <a:off x="956669" y="264320"/>
              <a:ext cx="266251" cy="647278"/>
            </a:xfrm>
            <a:custGeom>
              <a:avLst/>
              <a:gdLst>
                <a:gd name="connsiteX0" fmla="*/ 0 w 296414"/>
                <a:gd name="connsiteY0" fmla="*/ 648072 h 648072"/>
                <a:gd name="connsiteX1" fmla="*/ 74104 w 296414"/>
                <a:gd name="connsiteY1" fmla="*/ 0 h 648072"/>
                <a:gd name="connsiteX2" fmla="*/ 296414 w 296414"/>
                <a:gd name="connsiteY2" fmla="*/ 0 h 648072"/>
                <a:gd name="connsiteX3" fmla="*/ 222311 w 296414"/>
                <a:gd name="connsiteY3" fmla="*/ 648072 h 648072"/>
                <a:gd name="connsiteX4" fmla="*/ 0 w 296414"/>
                <a:gd name="connsiteY4" fmla="*/ 648072 h 648072"/>
                <a:gd name="connsiteX0" fmla="*/ 0 w 296414"/>
                <a:gd name="connsiteY0" fmla="*/ 648072 h 759197"/>
                <a:gd name="connsiteX1" fmla="*/ 74104 w 296414"/>
                <a:gd name="connsiteY1" fmla="*/ 0 h 759197"/>
                <a:gd name="connsiteX2" fmla="*/ 296414 w 296414"/>
                <a:gd name="connsiteY2" fmla="*/ 0 h 759197"/>
                <a:gd name="connsiteX3" fmla="*/ 85786 w 296414"/>
                <a:gd name="connsiteY3" fmla="*/ 759197 h 759197"/>
                <a:gd name="connsiteX4" fmla="*/ 0 w 296414"/>
                <a:gd name="connsiteY4" fmla="*/ 648072 h 759197"/>
                <a:gd name="connsiteX0" fmla="*/ 0 w 312289"/>
                <a:gd name="connsiteY0" fmla="*/ 762372 h 762372"/>
                <a:gd name="connsiteX1" fmla="*/ 89979 w 312289"/>
                <a:gd name="connsiteY1" fmla="*/ 0 h 762372"/>
                <a:gd name="connsiteX2" fmla="*/ 312289 w 312289"/>
                <a:gd name="connsiteY2" fmla="*/ 0 h 762372"/>
                <a:gd name="connsiteX3" fmla="*/ 101661 w 312289"/>
                <a:gd name="connsiteY3" fmla="*/ 759197 h 762372"/>
                <a:gd name="connsiteX4" fmla="*/ 0 w 312289"/>
                <a:gd name="connsiteY4" fmla="*/ 762372 h 762372"/>
                <a:gd name="connsiteX0" fmla="*/ 0 w 312289"/>
                <a:gd name="connsiteY0" fmla="*/ 762372 h 762372"/>
                <a:gd name="connsiteX1" fmla="*/ 166179 w 312289"/>
                <a:gd name="connsiteY1" fmla="*/ 104775 h 762372"/>
                <a:gd name="connsiteX2" fmla="*/ 312289 w 312289"/>
                <a:gd name="connsiteY2" fmla="*/ 0 h 762372"/>
                <a:gd name="connsiteX3" fmla="*/ 101661 w 312289"/>
                <a:gd name="connsiteY3" fmla="*/ 759197 h 762372"/>
                <a:gd name="connsiteX4" fmla="*/ 0 w 312289"/>
                <a:gd name="connsiteY4" fmla="*/ 762372 h 762372"/>
                <a:gd name="connsiteX0" fmla="*/ 0 w 271014"/>
                <a:gd name="connsiteY0" fmla="*/ 657597 h 657597"/>
                <a:gd name="connsiteX1" fmla="*/ 166179 w 271014"/>
                <a:gd name="connsiteY1" fmla="*/ 0 h 657597"/>
                <a:gd name="connsiteX2" fmla="*/ 271014 w 271014"/>
                <a:gd name="connsiteY2" fmla="*/ 12700 h 657597"/>
                <a:gd name="connsiteX3" fmla="*/ 101661 w 271014"/>
                <a:gd name="connsiteY3" fmla="*/ 654422 h 657597"/>
                <a:gd name="connsiteX4" fmla="*/ 0 w 271014"/>
                <a:gd name="connsiteY4" fmla="*/ 657597 h 657597"/>
                <a:gd name="connsiteX0" fmla="*/ 0 w 271014"/>
                <a:gd name="connsiteY0" fmla="*/ 650453 h 650453"/>
                <a:gd name="connsiteX1" fmla="*/ 163798 w 271014"/>
                <a:gd name="connsiteY1" fmla="*/ 0 h 650453"/>
                <a:gd name="connsiteX2" fmla="*/ 271014 w 271014"/>
                <a:gd name="connsiteY2" fmla="*/ 5556 h 650453"/>
                <a:gd name="connsiteX3" fmla="*/ 101661 w 271014"/>
                <a:gd name="connsiteY3" fmla="*/ 647278 h 650453"/>
                <a:gd name="connsiteX4" fmla="*/ 0 w 271014"/>
                <a:gd name="connsiteY4" fmla="*/ 650453 h 650453"/>
                <a:gd name="connsiteX0" fmla="*/ 0 w 266251"/>
                <a:gd name="connsiteY0" fmla="*/ 650453 h 650453"/>
                <a:gd name="connsiteX1" fmla="*/ 163798 w 266251"/>
                <a:gd name="connsiteY1" fmla="*/ 0 h 650453"/>
                <a:gd name="connsiteX2" fmla="*/ 266251 w 266251"/>
                <a:gd name="connsiteY2" fmla="*/ 3175 h 650453"/>
                <a:gd name="connsiteX3" fmla="*/ 101661 w 266251"/>
                <a:gd name="connsiteY3" fmla="*/ 647278 h 650453"/>
                <a:gd name="connsiteX4" fmla="*/ 0 w 266251"/>
                <a:gd name="connsiteY4" fmla="*/ 650453 h 650453"/>
                <a:gd name="connsiteX0" fmla="*/ 0 w 266251"/>
                <a:gd name="connsiteY0" fmla="*/ 643309 h 647278"/>
                <a:gd name="connsiteX1" fmla="*/ 163798 w 266251"/>
                <a:gd name="connsiteY1" fmla="*/ 0 h 647278"/>
                <a:gd name="connsiteX2" fmla="*/ 266251 w 266251"/>
                <a:gd name="connsiteY2" fmla="*/ 3175 h 647278"/>
                <a:gd name="connsiteX3" fmla="*/ 101661 w 266251"/>
                <a:gd name="connsiteY3" fmla="*/ 647278 h 647278"/>
                <a:gd name="connsiteX4" fmla="*/ 0 w 266251"/>
                <a:gd name="connsiteY4" fmla="*/ 643309 h 647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251" h="647278">
                  <a:moveTo>
                    <a:pt x="0" y="643309"/>
                  </a:moveTo>
                  <a:lnTo>
                    <a:pt x="163798" y="0"/>
                  </a:lnTo>
                  <a:lnTo>
                    <a:pt x="266251" y="3175"/>
                  </a:lnTo>
                  <a:lnTo>
                    <a:pt x="101661" y="647278"/>
                  </a:lnTo>
                  <a:lnTo>
                    <a:pt x="0" y="643309"/>
                  </a:lnTo>
                  <a:close/>
                </a:path>
              </a:pathLst>
            </a:custGeom>
            <a:solidFill>
              <a:schemeClr val="accent6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Parallelogram 18"/>
            <p:cNvSpPr/>
            <p:nvPr/>
          </p:nvSpPr>
          <p:spPr>
            <a:xfrm flipH="1">
              <a:off x="1343494" y="6526138"/>
              <a:ext cx="11088413" cy="333450"/>
            </a:xfrm>
            <a:prstGeom prst="parallelogram">
              <a:avLst/>
            </a:prstGeom>
            <a:solidFill>
              <a:schemeClr val="accent5">
                <a:lumMod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Google Shape;153;p15"/>
          <p:cNvSpPr txBox="1">
            <a:spLocks noGrp="1"/>
          </p:cNvSpPr>
          <p:nvPr>
            <p:ph type="title"/>
          </p:nvPr>
        </p:nvSpPr>
        <p:spPr>
          <a:xfrm>
            <a:off x="864064" y="52871"/>
            <a:ext cx="5220300" cy="683100"/>
          </a:xfrm>
          <a:prstGeom prst="rect">
            <a:avLst/>
          </a:prstGeom>
        </p:spPr>
        <p:txBody>
          <a:bodyPr spcFirstLastPara="1" wrap="square" lIns="91411" tIns="91411" rIns="91411" bIns="91411" anchor="b" anchorCtr="0">
            <a:noAutofit/>
          </a:bodyPr>
          <a:lstStyle/>
          <a:p>
            <a:pPr algn="l"/>
            <a:r>
              <a:rPr lang="en" sz="2600" dirty="0" smtClean="0">
                <a:solidFill>
                  <a:schemeClr val="bg1"/>
                </a:solidFill>
                <a:latin typeface="Century Gothic" pitchFamily="34" charset="0"/>
              </a:rPr>
              <a:t>SISTEMATIKA</a:t>
            </a:r>
            <a:endParaRPr sz="26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23" name="Google Shape;153;p15"/>
          <p:cNvSpPr txBox="1">
            <a:spLocks/>
          </p:cNvSpPr>
          <p:nvPr/>
        </p:nvSpPr>
        <p:spPr>
          <a:xfrm>
            <a:off x="1115165" y="4515516"/>
            <a:ext cx="6373538" cy="683100"/>
          </a:xfrm>
          <a:prstGeom prst="rect">
            <a:avLst/>
          </a:prstGeom>
        </p:spPr>
        <p:txBody>
          <a:bodyPr spcFirstLastPara="1" vert="horz" wrap="square" lIns="91411" tIns="91411" rIns="91411" bIns="91411" rtlCol="0" anchor="b" anchorCtr="0">
            <a:noAutofit/>
          </a:bodyPr>
          <a:lstStyle>
            <a:lvl1pPr algn="ctr" defTabSz="1088502" rtl="0" eaLnBrk="1" latinLnBrk="0" hangingPunct="1">
              <a:spcBef>
                <a:spcPct val="0"/>
              </a:spcBef>
              <a:buNone/>
              <a:defRPr sz="5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dirty="0" err="1" smtClean="0">
                <a:solidFill>
                  <a:schemeClr val="bg1"/>
                </a:solidFill>
                <a:latin typeface="Century Gothic" pitchFamily="34" charset="0"/>
              </a:rPr>
              <a:t>Disnakertrans</a:t>
            </a:r>
            <a:r>
              <a:rPr lang="en-US" sz="1200" dirty="0" smtClean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Century Gothic" pitchFamily="34" charset="0"/>
              </a:rPr>
              <a:t>Kabupaten</a:t>
            </a:r>
            <a:r>
              <a:rPr lang="en-US" sz="1200" dirty="0" smtClean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Century Gothic" pitchFamily="34" charset="0"/>
              </a:rPr>
              <a:t>Manokwari</a:t>
            </a:r>
            <a:endParaRPr lang="en-US" sz="12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387115" y="1001170"/>
            <a:ext cx="4881511" cy="3615207"/>
            <a:chOff x="3982378" y="1320695"/>
            <a:chExt cx="6507834" cy="4821393"/>
          </a:xfrm>
        </p:grpSpPr>
        <p:grpSp>
          <p:nvGrpSpPr>
            <p:cNvPr id="5" name="Group 4"/>
            <p:cNvGrpSpPr/>
            <p:nvPr/>
          </p:nvGrpSpPr>
          <p:grpSpPr>
            <a:xfrm>
              <a:off x="3982378" y="1320695"/>
              <a:ext cx="6507834" cy="4821393"/>
              <a:chOff x="1318083" y="1272650"/>
              <a:chExt cx="6507834" cy="4821393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1318083" y="1272650"/>
                <a:ext cx="6507834" cy="4821393"/>
                <a:chOff x="1318083" y="1272650"/>
                <a:chExt cx="6507834" cy="4821393"/>
              </a:xfrm>
            </p:grpSpPr>
            <p:sp>
              <p:nvSpPr>
                <p:cNvPr id="12" name="Freeform 9">
                  <a:extLst>
                    <a:ext uri="{FF2B5EF4-FFF2-40B4-BE49-F238E27FC236}">
                      <a16:creationId xmlns="" xmlns:a16="http://schemas.microsoft.com/office/drawing/2014/main" id="{05F05017-1A72-4EC8-8330-7D37BF4FB3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8825" y="3552464"/>
                  <a:ext cx="1230974" cy="1424414"/>
                </a:xfrm>
                <a:custGeom>
                  <a:avLst/>
                  <a:gdLst>
                    <a:gd name="T0" fmla="*/ 2398 w 2398"/>
                    <a:gd name="T1" fmla="*/ 0 h 2774"/>
                    <a:gd name="T2" fmla="*/ 1249 w 2398"/>
                    <a:gd name="T3" fmla="*/ 2774 h 2774"/>
                    <a:gd name="T4" fmla="*/ 0 w 2398"/>
                    <a:gd name="T5" fmla="*/ 1526 h 2774"/>
                    <a:gd name="T6" fmla="*/ 632 w 2398"/>
                    <a:gd name="T7" fmla="*/ 0 h 2774"/>
                    <a:gd name="T8" fmla="*/ 2398 w 2398"/>
                    <a:gd name="T9" fmla="*/ 0 h 27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98" h="2774">
                      <a:moveTo>
                        <a:pt x="2398" y="0"/>
                      </a:moveTo>
                      <a:cubicBezTo>
                        <a:pt x="2398" y="1040"/>
                        <a:pt x="1985" y="2038"/>
                        <a:pt x="1249" y="2774"/>
                      </a:cubicBezTo>
                      <a:lnTo>
                        <a:pt x="0" y="1526"/>
                      </a:lnTo>
                      <a:cubicBezTo>
                        <a:pt x="405" y="1121"/>
                        <a:pt x="632" y="572"/>
                        <a:pt x="632" y="0"/>
                      </a:cubicBezTo>
                      <a:lnTo>
                        <a:pt x="2398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20574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r>
                    <a:rPr lang="en-US" sz="1100" b="1" dirty="0" smtClean="0">
                      <a:solidFill>
                        <a:srgbClr val="00206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entury Gothic" pitchFamily="34" charset="0"/>
                    </a:rPr>
                    <a:t>PROSEDUR PEMBANGUNA KAWASAN</a:t>
                  </a:r>
                  <a:endParaRPr lang="en-US" sz="1100" b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entury Gothic" pitchFamily="34" charset="0"/>
                  </a:endParaRPr>
                </a:p>
              </p:txBody>
            </p:sp>
            <p:sp>
              <p:nvSpPr>
                <p:cNvPr id="13" name="Freeform 11">
                  <a:extLst>
                    <a:ext uri="{FF2B5EF4-FFF2-40B4-BE49-F238E27FC236}">
                      <a16:creationId xmlns="" xmlns:a16="http://schemas.microsoft.com/office/drawing/2014/main" id="{884089BF-6B6E-4016-A3F4-377C00F586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6995" y="4444293"/>
                  <a:ext cx="1424414" cy="1232230"/>
                </a:xfrm>
                <a:custGeom>
                  <a:avLst/>
                  <a:gdLst>
                    <a:gd name="T0" fmla="*/ 2774 w 2774"/>
                    <a:gd name="T1" fmla="*/ 1249 h 2398"/>
                    <a:gd name="T2" fmla="*/ 0 w 2774"/>
                    <a:gd name="T3" fmla="*/ 2398 h 2398"/>
                    <a:gd name="T4" fmla="*/ 0 w 2774"/>
                    <a:gd name="T5" fmla="*/ 632 h 2398"/>
                    <a:gd name="T6" fmla="*/ 1526 w 2774"/>
                    <a:gd name="T7" fmla="*/ 0 h 2398"/>
                    <a:gd name="T8" fmla="*/ 2774 w 2774"/>
                    <a:gd name="T9" fmla="*/ 1249 h 23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74" h="2398">
                      <a:moveTo>
                        <a:pt x="2774" y="1249"/>
                      </a:moveTo>
                      <a:cubicBezTo>
                        <a:pt x="2038" y="1985"/>
                        <a:pt x="1040" y="2398"/>
                        <a:pt x="0" y="2398"/>
                      </a:cubicBezTo>
                      <a:lnTo>
                        <a:pt x="0" y="632"/>
                      </a:lnTo>
                      <a:cubicBezTo>
                        <a:pt x="572" y="632"/>
                        <a:pt x="1121" y="405"/>
                        <a:pt x="1526" y="0"/>
                      </a:cubicBezTo>
                      <a:lnTo>
                        <a:pt x="2774" y="1249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274320" bIns="3429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r>
                    <a:rPr lang="en-US" sz="105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entury Gothic" pitchFamily="34" charset="0"/>
                    </a:rPr>
                    <a:t>ARAH DAN KEBIJAKAN TRANSMIGRASI</a:t>
                  </a:r>
                  <a:endParaRPr lang="en-US" sz="105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entury Gothic" pitchFamily="34" charset="0"/>
                  </a:endParaRPr>
                </a:p>
              </p:txBody>
            </p:sp>
            <p:sp>
              <p:nvSpPr>
                <p:cNvPr id="14" name="Freeform 13">
                  <a:extLst>
                    <a:ext uri="{FF2B5EF4-FFF2-40B4-BE49-F238E27FC236}">
                      <a16:creationId xmlns="" xmlns:a16="http://schemas.microsoft.com/office/drawing/2014/main" id="{1F5066E7-8B16-4365-8AD2-6EFF0334CC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18083" y="4444293"/>
                  <a:ext cx="1424414" cy="1232230"/>
                </a:xfrm>
                <a:custGeom>
                  <a:avLst/>
                  <a:gdLst>
                    <a:gd name="T0" fmla="*/ 2774 w 2774"/>
                    <a:gd name="T1" fmla="*/ 2398 h 2398"/>
                    <a:gd name="T2" fmla="*/ 0 w 2774"/>
                    <a:gd name="T3" fmla="*/ 1249 h 2398"/>
                    <a:gd name="T4" fmla="*/ 1248 w 2774"/>
                    <a:gd name="T5" fmla="*/ 0 h 2398"/>
                    <a:gd name="T6" fmla="*/ 2774 w 2774"/>
                    <a:gd name="T7" fmla="*/ 632 h 2398"/>
                    <a:gd name="T8" fmla="*/ 2774 w 2774"/>
                    <a:gd name="T9" fmla="*/ 2398 h 23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74" h="2398">
                      <a:moveTo>
                        <a:pt x="2774" y="2398"/>
                      </a:moveTo>
                      <a:cubicBezTo>
                        <a:pt x="1734" y="2398"/>
                        <a:pt x="735" y="1985"/>
                        <a:pt x="0" y="1249"/>
                      </a:cubicBezTo>
                      <a:lnTo>
                        <a:pt x="1248" y="0"/>
                      </a:lnTo>
                      <a:cubicBezTo>
                        <a:pt x="1653" y="405"/>
                        <a:pt x="2202" y="632"/>
                        <a:pt x="2774" y="632"/>
                      </a:cubicBezTo>
                      <a:lnTo>
                        <a:pt x="2774" y="239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205740" tIns="34290" rIns="68580" bIns="3429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r>
                    <a:rPr lang="en-US" sz="1000" b="1" dirty="0" smtClean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entury Gothic" pitchFamily="34" charset="0"/>
                    </a:rPr>
                    <a:t>DASAR HUKUM</a:t>
                  </a:r>
                  <a:endParaRPr lang="en-US" sz="1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entury Gothic" pitchFamily="34" charset="0"/>
                  </a:endParaRPr>
                </a:p>
              </p:txBody>
            </p:sp>
            <p:sp>
              <p:nvSpPr>
                <p:cNvPr id="21" name="Freeform 5">
                  <a:extLst>
                    <a:ext uri="{FF2B5EF4-FFF2-40B4-BE49-F238E27FC236}">
                      <a16:creationId xmlns="" xmlns:a16="http://schemas.microsoft.com/office/drawing/2014/main" id="{9DB01D48-7F58-4061-817B-2720086A93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01503" y="1272650"/>
                  <a:ext cx="1424414" cy="1232230"/>
                </a:xfrm>
                <a:custGeom>
                  <a:avLst/>
                  <a:gdLst>
                    <a:gd name="T0" fmla="*/ 0 w 2774"/>
                    <a:gd name="T1" fmla="*/ 0 h 2398"/>
                    <a:gd name="T2" fmla="*/ 2774 w 2774"/>
                    <a:gd name="T3" fmla="*/ 1149 h 2398"/>
                    <a:gd name="T4" fmla="*/ 1526 w 2774"/>
                    <a:gd name="T5" fmla="*/ 2398 h 2398"/>
                    <a:gd name="T6" fmla="*/ 0 w 2774"/>
                    <a:gd name="T7" fmla="*/ 1766 h 2398"/>
                    <a:gd name="T8" fmla="*/ 0 w 2774"/>
                    <a:gd name="T9" fmla="*/ 0 h 23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74" h="2398">
                      <a:moveTo>
                        <a:pt x="0" y="0"/>
                      </a:moveTo>
                      <a:cubicBezTo>
                        <a:pt x="1040" y="0"/>
                        <a:pt x="2038" y="413"/>
                        <a:pt x="2774" y="1149"/>
                      </a:cubicBezTo>
                      <a:lnTo>
                        <a:pt x="1526" y="2398"/>
                      </a:lnTo>
                      <a:cubicBezTo>
                        <a:pt x="1121" y="1993"/>
                        <a:pt x="572" y="1766"/>
                        <a:pt x="0" y="176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274320" bIns="3429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9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entury Gothic" pitchFamily="34" charset="0"/>
                  </a:endParaRPr>
                </a:p>
              </p:txBody>
            </p:sp>
            <p:sp>
              <p:nvSpPr>
                <p:cNvPr id="25" name="Freeform 17">
                  <a:extLst>
                    <a:ext uri="{FF2B5EF4-FFF2-40B4-BE49-F238E27FC236}">
                      <a16:creationId xmlns="" xmlns:a16="http://schemas.microsoft.com/office/drawing/2014/main" id="{4DE37E95-4E07-452C-90B0-9F39E8DD9D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22947" y="1972295"/>
                  <a:ext cx="1230974" cy="1425670"/>
                </a:xfrm>
                <a:custGeom>
                  <a:avLst/>
                  <a:gdLst>
                    <a:gd name="T0" fmla="*/ 0 w 2398"/>
                    <a:gd name="T1" fmla="*/ 2774 h 2774"/>
                    <a:gd name="T2" fmla="*/ 1149 w 2398"/>
                    <a:gd name="T3" fmla="*/ 0 h 2774"/>
                    <a:gd name="T4" fmla="*/ 2398 w 2398"/>
                    <a:gd name="T5" fmla="*/ 1248 h 2774"/>
                    <a:gd name="T6" fmla="*/ 1766 w 2398"/>
                    <a:gd name="T7" fmla="*/ 2774 h 2774"/>
                    <a:gd name="T8" fmla="*/ 0 w 2398"/>
                    <a:gd name="T9" fmla="*/ 2774 h 27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98" h="2774">
                      <a:moveTo>
                        <a:pt x="0" y="2774"/>
                      </a:moveTo>
                      <a:cubicBezTo>
                        <a:pt x="0" y="1734"/>
                        <a:pt x="413" y="735"/>
                        <a:pt x="1149" y="0"/>
                      </a:cubicBezTo>
                      <a:lnTo>
                        <a:pt x="2398" y="1248"/>
                      </a:lnTo>
                      <a:cubicBezTo>
                        <a:pt x="1993" y="1653"/>
                        <a:pt x="1766" y="2202"/>
                        <a:pt x="1766" y="2774"/>
                      </a:cubicBezTo>
                      <a:lnTo>
                        <a:pt x="0" y="277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205740" rIns="68580" bIns="3429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r>
                    <a:rPr lang="en-US" sz="1100" b="1" dirty="0" smtClean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entury Gothic" pitchFamily="34" charset="0"/>
                    </a:rPr>
                    <a:t>POTENSI DAN PEMBARDAYAAN TANAH</a:t>
                  </a:r>
                  <a:endParaRPr lang="en-US" sz="11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entury Gothic" pitchFamily="34" charset="0"/>
                  </a:endParaRPr>
                </a:p>
              </p:txBody>
            </p:sp>
            <p:sp>
              <p:nvSpPr>
                <p:cNvPr id="26" name="Freeform 19">
                  <a:extLst>
                    <a:ext uri="{FF2B5EF4-FFF2-40B4-BE49-F238E27FC236}">
                      <a16:creationId xmlns="" xmlns:a16="http://schemas.microsoft.com/office/drawing/2014/main" id="{CC602BC0-26C0-4616-B275-DAFD25EABA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22591" y="1272650"/>
                  <a:ext cx="1424414" cy="1232230"/>
                </a:xfrm>
                <a:custGeom>
                  <a:avLst/>
                  <a:gdLst>
                    <a:gd name="T0" fmla="*/ 0 w 2774"/>
                    <a:gd name="T1" fmla="*/ 1149 h 2398"/>
                    <a:gd name="T2" fmla="*/ 2774 w 2774"/>
                    <a:gd name="T3" fmla="*/ 0 h 2398"/>
                    <a:gd name="T4" fmla="*/ 2774 w 2774"/>
                    <a:gd name="T5" fmla="*/ 1766 h 2398"/>
                    <a:gd name="T6" fmla="*/ 1248 w 2774"/>
                    <a:gd name="T7" fmla="*/ 2398 h 2398"/>
                    <a:gd name="T8" fmla="*/ 0 w 2774"/>
                    <a:gd name="T9" fmla="*/ 1149 h 23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74" h="2398">
                      <a:moveTo>
                        <a:pt x="0" y="1149"/>
                      </a:moveTo>
                      <a:cubicBezTo>
                        <a:pt x="735" y="413"/>
                        <a:pt x="1734" y="0"/>
                        <a:pt x="2774" y="0"/>
                      </a:cubicBezTo>
                      <a:lnTo>
                        <a:pt x="2774" y="1766"/>
                      </a:lnTo>
                      <a:cubicBezTo>
                        <a:pt x="2202" y="1766"/>
                        <a:pt x="1653" y="1993"/>
                        <a:pt x="1248" y="2398"/>
                      </a:cubicBezTo>
                      <a:lnTo>
                        <a:pt x="0" y="114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205740" tIns="34290" rIns="68580" bIns="3429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r>
                    <a:rPr lang="en-US" sz="1000" b="1" dirty="0" smtClean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entury Gothic" pitchFamily="34" charset="0"/>
                    </a:rPr>
                    <a:t>PERMASALAHAN</a:t>
                  </a:r>
                  <a:endParaRPr lang="en-US" sz="1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entury Gothic" pitchFamily="34" charset="0"/>
                  </a:endParaRP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="" xmlns:a16="http://schemas.microsoft.com/office/drawing/2014/main" id="{D47A0AD4-95C7-4C40-B551-88472223CC59}"/>
                    </a:ext>
                  </a:extLst>
                </p:cNvPr>
                <p:cNvSpPr/>
                <p:nvPr/>
              </p:nvSpPr>
              <p:spPr>
                <a:xfrm>
                  <a:off x="5276042" y="2426999"/>
                  <a:ext cx="2095169" cy="209516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="" xmlns:a16="http://schemas.microsoft.com/office/drawing/2014/main" id="{0EAB4C31-E85F-488D-B305-1B97CC378E38}"/>
                    </a:ext>
                  </a:extLst>
                </p:cNvPr>
                <p:cNvSpPr/>
                <p:nvPr/>
              </p:nvSpPr>
              <p:spPr>
                <a:xfrm>
                  <a:off x="1482348" y="2006663"/>
                  <a:ext cx="2095169" cy="209516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="" xmlns:a16="http://schemas.microsoft.com/office/drawing/2014/main" id="{97A4EC20-ABCE-4519-BF87-88E5D8473DDF}"/>
                    </a:ext>
                  </a:extLst>
                </p:cNvPr>
                <p:cNvGrpSpPr/>
                <p:nvPr/>
              </p:nvGrpSpPr>
              <p:grpSpPr>
                <a:xfrm rot="16200000">
                  <a:off x="1328882" y="5535542"/>
                  <a:ext cx="391180" cy="86627"/>
                  <a:chOff x="1897610" y="4404605"/>
                  <a:chExt cx="521570" cy="115502"/>
                </a:xfrm>
              </p:grpSpPr>
              <p:cxnSp>
                <p:nvCxnSpPr>
                  <p:cNvPr id="66" name="Connector: Elbow 76">
                    <a:extLst>
                      <a:ext uri="{FF2B5EF4-FFF2-40B4-BE49-F238E27FC236}">
                        <a16:creationId xmlns="" xmlns:a16="http://schemas.microsoft.com/office/drawing/2014/main" id="{EE690255-F976-4F80-9538-2A7871E901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97610" y="4462352"/>
                    <a:ext cx="501962" cy="5"/>
                  </a:xfrm>
                  <a:prstGeom prst="bentConnector3">
                    <a:avLst>
                      <a:gd name="adj1" fmla="val 50000"/>
                    </a:avLst>
                  </a:prstGeom>
                  <a:ln w="28575"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5" name="Oval 64">
                    <a:extLst>
                      <a:ext uri="{FF2B5EF4-FFF2-40B4-BE49-F238E27FC236}">
                        <a16:creationId xmlns="" xmlns:a16="http://schemas.microsoft.com/office/drawing/2014/main" id="{7DD1EE98-B3C0-46A0-AB8A-4CF48CCFD9BD}"/>
                      </a:ext>
                    </a:extLst>
                  </p:cNvPr>
                  <p:cNvSpPr/>
                  <p:nvPr/>
                </p:nvSpPr>
                <p:spPr>
                  <a:xfrm>
                    <a:off x="2303678" y="4404605"/>
                    <a:ext cx="115502" cy="115502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000"/>
                  </a:p>
                </p:txBody>
              </p:sp>
            </p:grpSp>
            <p:grpSp>
              <p:nvGrpSpPr>
                <p:cNvPr id="32" name="Group 31">
                  <a:extLst>
                    <a:ext uri="{FF2B5EF4-FFF2-40B4-BE49-F238E27FC236}">
                      <a16:creationId xmlns="" xmlns:a16="http://schemas.microsoft.com/office/drawing/2014/main" id="{CA856C9E-28CF-4026-B5FA-DF3947B07E95}"/>
                    </a:ext>
                  </a:extLst>
                </p:cNvPr>
                <p:cNvGrpSpPr/>
                <p:nvPr/>
              </p:nvGrpSpPr>
              <p:grpSpPr>
                <a:xfrm rot="16200000" flipV="1">
                  <a:off x="3689997" y="5532028"/>
                  <a:ext cx="264964" cy="576549"/>
                  <a:chOff x="1674896" y="4702311"/>
                  <a:chExt cx="353285" cy="768732"/>
                </a:xfrm>
              </p:grpSpPr>
              <p:sp>
                <p:nvSpPr>
                  <p:cNvPr id="63" name="Oval 62">
                    <a:extLst>
                      <a:ext uri="{FF2B5EF4-FFF2-40B4-BE49-F238E27FC236}">
                        <a16:creationId xmlns="" xmlns:a16="http://schemas.microsoft.com/office/drawing/2014/main" id="{7E45191F-F166-40D9-AABF-846166317823}"/>
                      </a:ext>
                    </a:extLst>
                  </p:cNvPr>
                  <p:cNvSpPr/>
                  <p:nvPr/>
                </p:nvSpPr>
                <p:spPr>
                  <a:xfrm>
                    <a:off x="1912678" y="5355540"/>
                    <a:ext cx="115503" cy="115503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000"/>
                  </a:p>
                </p:txBody>
              </p:sp>
              <p:cxnSp>
                <p:nvCxnSpPr>
                  <p:cNvPr id="64" name="Connector: Elbow 84">
                    <a:extLst>
                      <a:ext uri="{FF2B5EF4-FFF2-40B4-BE49-F238E27FC236}">
                        <a16:creationId xmlns="" xmlns:a16="http://schemas.microsoft.com/office/drawing/2014/main" id="{6818B3B3-BC50-42B6-B701-9B84393F1A59}"/>
                      </a:ext>
                    </a:extLst>
                  </p:cNvPr>
                  <p:cNvCxnSpPr>
                    <a:cxnSpLocks/>
                    <a:endCxn id="63" idx="2"/>
                  </p:cNvCxnSpPr>
                  <p:nvPr/>
                </p:nvCxnSpPr>
                <p:spPr>
                  <a:xfrm rot="5400000" flipV="1">
                    <a:off x="1438297" y="4938910"/>
                    <a:ext cx="710980" cy="237782"/>
                  </a:xfrm>
                  <a:prstGeom prst="bentConnector2">
                    <a:avLst/>
                  </a:prstGeom>
                  <a:ln w="28575"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" name="Group 35">
                  <a:extLst>
                    <a:ext uri="{FF2B5EF4-FFF2-40B4-BE49-F238E27FC236}">
                      <a16:creationId xmlns="" xmlns:a16="http://schemas.microsoft.com/office/drawing/2014/main" id="{08BA5F1C-BB20-4F1F-96FE-92935BBBA712}"/>
                    </a:ext>
                  </a:extLst>
                </p:cNvPr>
                <p:cNvGrpSpPr/>
                <p:nvPr/>
              </p:nvGrpSpPr>
              <p:grpSpPr>
                <a:xfrm rot="5400000" flipV="1">
                  <a:off x="3764562" y="2501921"/>
                  <a:ext cx="405455" cy="298925"/>
                  <a:chOff x="2127569" y="4799593"/>
                  <a:chExt cx="540606" cy="398566"/>
                </a:xfrm>
              </p:grpSpPr>
              <p:cxnSp>
                <p:nvCxnSpPr>
                  <p:cNvPr id="56" name="Connector: Elbow 108">
                    <a:extLst>
                      <a:ext uri="{FF2B5EF4-FFF2-40B4-BE49-F238E27FC236}">
                        <a16:creationId xmlns="" xmlns:a16="http://schemas.microsoft.com/office/drawing/2014/main" id="{ED505D81-4EA1-4DF2-AE10-DD956F915D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H="1" flipV="1">
                    <a:off x="2184166" y="4857346"/>
                    <a:ext cx="484009" cy="340813"/>
                  </a:xfrm>
                  <a:prstGeom prst="bentConnector3">
                    <a:avLst>
                      <a:gd name="adj1" fmla="val 105103"/>
                    </a:avLst>
                  </a:prstGeom>
                  <a:ln w="28575"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5" name="Oval 54">
                    <a:extLst>
                      <a:ext uri="{FF2B5EF4-FFF2-40B4-BE49-F238E27FC236}">
                        <a16:creationId xmlns="" xmlns:a16="http://schemas.microsoft.com/office/drawing/2014/main" id="{700B5F04-F441-43FF-AFB2-7CD80B764675}"/>
                      </a:ext>
                    </a:extLst>
                  </p:cNvPr>
                  <p:cNvSpPr/>
                  <p:nvPr/>
                </p:nvSpPr>
                <p:spPr>
                  <a:xfrm>
                    <a:off x="2127569" y="4799593"/>
                    <a:ext cx="115503" cy="115503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000"/>
                  </a:p>
                </p:txBody>
              </p:sp>
            </p:grpSp>
            <p:sp>
              <p:nvSpPr>
                <p:cNvPr id="53" name="TextBox 52">
                  <a:extLst>
                    <a:ext uri="{FF2B5EF4-FFF2-40B4-BE49-F238E27FC236}">
                      <a16:creationId xmlns="" xmlns:a16="http://schemas.microsoft.com/office/drawing/2014/main" id="{B87CAB39-2B8C-47B5-8B0D-F05D68C482AD}"/>
                    </a:ext>
                  </a:extLst>
                </p:cNvPr>
                <p:cNvSpPr txBox="1"/>
                <p:nvPr/>
              </p:nvSpPr>
              <p:spPr>
                <a:xfrm>
                  <a:off x="4228345" y="5745149"/>
                  <a:ext cx="3423604" cy="348894"/>
                </a:xfrm>
                <a:prstGeom prst="rect">
                  <a:avLst/>
                </a:prstGeom>
                <a:noFill/>
              </p:spPr>
              <p:txBody>
                <a:bodyPr wrap="square" lIns="0" rIns="0" rtlCol="0" anchor="ctr">
                  <a:spAutoFit/>
                </a:bodyPr>
                <a:lstStyle/>
                <a:p>
                  <a:r>
                    <a:rPr lang="en-US" sz="1100" b="1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entury Gothic" pitchFamily="34" charset="0"/>
                    </a:rPr>
                    <a:t>Dalam</a:t>
                  </a:r>
                  <a:r>
                    <a:rPr lang="en-US" sz="11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entury Gothic" pitchFamily="34" charset="0"/>
                    </a:rPr>
                    <a:t> Proses</a:t>
                  </a:r>
                </a:p>
              </p:txBody>
            </p:sp>
          </p:grpSp>
          <p:grpSp>
            <p:nvGrpSpPr>
              <p:cNvPr id="67" name="Group 66"/>
              <p:cNvGrpSpPr/>
              <p:nvPr/>
            </p:nvGrpSpPr>
            <p:grpSpPr>
              <a:xfrm>
                <a:off x="2178157" y="2960442"/>
                <a:ext cx="1324761" cy="1141387"/>
                <a:chOff x="976443" y="945202"/>
                <a:chExt cx="1293683" cy="1124089"/>
              </a:xfrm>
            </p:grpSpPr>
            <p:pic>
              <p:nvPicPr>
                <p:cNvPr id="68" name="Picture 67">
                  <a:extLst>
                    <a:ext uri="{FF2B5EF4-FFF2-40B4-BE49-F238E27FC236}">
                      <a16:creationId xmlns="" xmlns:a16="http://schemas.microsoft.com/office/drawing/2014/main" id="{0802FA94-9C61-4307-9B76-1A5C02CA1E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976443" y="1213157"/>
                  <a:ext cx="1293683" cy="856134"/>
                </a:xfrm>
                <a:prstGeom prst="rect">
                  <a:avLst/>
                </a:prstGeom>
              </p:spPr>
            </p:pic>
            <p:pic>
              <p:nvPicPr>
                <p:cNvPr id="69" name="Picture 68">
                  <a:extLst>
                    <a:ext uri="{FF2B5EF4-FFF2-40B4-BE49-F238E27FC236}">
                      <a16:creationId xmlns="" xmlns:a16="http://schemas.microsoft.com/office/drawing/2014/main" id="{A4E3784A-8544-4343-AABB-12484EEA61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1363709" y="945202"/>
                  <a:ext cx="519151" cy="549323"/>
                </a:xfrm>
                <a:prstGeom prst="rect">
                  <a:avLst/>
                </a:prstGeom>
              </p:spPr>
            </p:pic>
          </p:grpSp>
        </p:grpSp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5522" y="2539146"/>
              <a:ext cx="2268842" cy="21147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8" name="Group 87"/>
          <p:cNvGrpSpPr/>
          <p:nvPr/>
        </p:nvGrpSpPr>
        <p:grpSpPr>
          <a:xfrm>
            <a:off x="23183" y="1035090"/>
            <a:ext cx="3219753" cy="3602824"/>
            <a:chOff x="30907" y="1229256"/>
            <a:chExt cx="4292444" cy="4804877"/>
          </a:xfrm>
        </p:grpSpPr>
        <p:grpSp>
          <p:nvGrpSpPr>
            <p:cNvPr id="85" name="Group 84"/>
            <p:cNvGrpSpPr/>
            <p:nvPr/>
          </p:nvGrpSpPr>
          <p:grpSpPr>
            <a:xfrm>
              <a:off x="30907" y="1229256"/>
              <a:ext cx="4183427" cy="4778114"/>
              <a:chOff x="30907" y="1152959"/>
              <a:chExt cx="4183427" cy="4778114"/>
            </a:xfrm>
          </p:grpSpPr>
          <p:sp>
            <p:nvSpPr>
              <p:cNvPr id="76" name="TextBox 75"/>
              <p:cNvSpPr txBox="1"/>
              <p:nvPr/>
            </p:nvSpPr>
            <p:spPr>
              <a:xfrm>
                <a:off x="30907" y="5561656"/>
                <a:ext cx="581708" cy="369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rgbClr val="FFFF00"/>
                    </a:solidFill>
                    <a:latin typeface="Century Gothic" pitchFamily="34" charset="0"/>
                  </a:rPr>
                  <a:t>LU I</a:t>
                </a:r>
              </a:p>
            </p:txBody>
          </p:sp>
          <p:grpSp>
            <p:nvGrpSpPr>
              <p:cNvPr id="84" name="Group 83"/>
              <p:cNvGrpSpPr/>
              <p:nvPr/>
            </p:nvGrpSpPr>
            <p:grpSpPr>
              <a:xfrm>
                <a:off x="681848" y="1152959"/>
                <a:ext cx="3532486" cy="1476587"/>
                <a:chOff x="640719" y="3472620"/>
                <a:chExt cx="3319412" cy="1487297"/>
              </a:xfrm>
            </p:grpSpPr>
            <p:sp>
              <p:nvSpPr>
                <p:cNvPr id="79" name="TextBox 78"/>
                <p:cNvSpPr txBox="1"/>
                <p:nvPr/>
              </p:nvSpPr>
              <p:spPr>
                <a:xfrm>
                  <a:off x="640719" y="4587820"/>
                  <a:ext cx="546620" cy="3720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 dirty="0">
                      <a:solidFill>
                        <a:srgbClr val="FFFF00"/>
                      </a:solidFill>
                      <a:latin typeface="Century Gothic" pitchFamily="34" charset="0"/>
                    </a:rPr>
                    <a:t>LU I</a:t>
                  </a:r>
                </a:p>
              </p:txBody>
            </p:sp>
            <p:sp>
              <p:nvSpPr>
                <p:cNvPr id="80" name="TextBox 79"/>
                <p:cNvSpPr txBox="1"/>
                <p:nvPr/>
              </p:nvSpPr>
              <p:spPr>
                <a:xfrm>
                  <a:off x="3359292" y="3472620"/>
                  <a:ext cx="600839" cy="3720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 dirty="0">
                      <a:solidFill>
                        <a:srgbClr val="FFFF00"/>
                      </a:solidFill>
                      <a:latin typeface="Century Gothic" pitchFamily="34" charset="0"/>
                    </a:rPr>
                    <a:t>LU II</a:t>
                  </a:r>
                </a:p>
              </p:txBody>
            </p:sp>
          </p:grpSp>
        </p:grpSp>
        <p:sp>
          <p:nvSpPr>
            <p:cNvPr id="96" name="TextBox 95"/>
            <p:cNvSpPr txBox="1"/>
            <p:nvPr/>
          </p:nvSpPr>
          <p:spPr>
            <a:xfrm>
              <a:off x="3683944" y="5664715"/>
              <a:ext cx="639407" cy="369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FF00"/>
                  </a:solidFill>
                  <a:latin typeface="Century Gothic" pitchFamily="34" charset="0"/>
                </a:rPr>
                <a:t>LU II</a:t>
              </a:r>
            </a:p>
          </p:txBody>
        </p:sp>
      </p:grpSp>
      <p:cxnSp>
        <p:nvCxnSpPr>
          <p:cNvPr id="90" name="Straight Connector 89"/>
          <p:cNvCxnSpPr/>
          <p:nvPr/>
        </p:nvCxnSpPr>
        <p:spPr>
          <a:xfrm>
            <a:off x="1599277" y="2621810"/>
            <a:ext cx="0" cy="2102865"/>
          </a:xfrm>
          <a:prstGeom prst="line">
            <a:avLst/>
          </a:prstGeom>
          <a:ln w="19050">
            <a:solidFill>
              <a:srgbClr val="FFFF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3275687" y="724571"/>
            <a:ext cx="0" cy="409976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9" y="628269"/>
            <a:ext cx="3138268" cy="2364598"/>
          </a:xfrm>
          <a:prstGeom prst="rect">
            <a:avLst/>
          </a:prstGeom>
          <a:noFill/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9" y="2967379"/>
            <a:ext cx="3073924" cy="185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54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id-ID" sz="2671" dirty="0">
                <a:latin typeface="Cambria" panose="02040503050406030204" pitchFamily="18" charset="0"/>
              </a:rPr>
              <a:t/>
            </a:r>
            <a:br>
              <a:rPr lang="id-ID" sz="2671" dirty="0">
                <a:latin typeface="Cambria" panose="02040503050406030204" pitchFamily="18" charset="0"/>
              </a:rPr>
            </a:br>
            <a:endParaRPr lang="en-US" sz="2671" dirty="0">
              <a:latin typeface="Cambria" panose="020405030504060302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62565" y="83696"/>
            <a:ext cx="7640240" cy="50581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lIns="89444" tIns="44721" rIns="89444" bIns="44721">
            <a:spAutoFit/>
          </a:bodyPr>
          <a:lstStyle/>
          <a:p>
            <a:pPr algn="ctr">
              <a:defRPr/>
            </a:pPr>
            <a:r>
              <a:rPr lang="en-ID" sz="1350" b="1" dirty="0">
                <a:solidFill>
                  <a:schemeClr val="bg1"/>
                </a:solidFill>
                <a:latin typeface="Arial Narrow" panose="020B0606020202030204" pitchFamily="34" charset="0"/>
              </a:rPr>
              <a:t>II. LEGALISASI:</a:t>
            </a:r>
            <a:endParaRPr lang="id-ID" sz="1350" b="1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algn="ctr">
              <a:defRPr/>
            </a:pPr>
            <a:r>
              <a:rPr lang="en-ID" sz="1350" b="1" dirty="0">
                <a:solidFill>
                  <a:schemeClr val="bg1"/>
                </a:solidFill>
                <a:latin typeface="Arial Narrow" panose="020B0606020202030204" pitchFamily="34" charset="0"/>
              </a:rPr>
              <a:t>CAPAIAN SERTIPIKASI LAHAN TRANSMIGRASI</a:t>
            </a:r>
            <a:endParaRPr lang="en-US" sz="135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0244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834260"/>
            <a:ext cx="2758109" cy="1121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97767"/>
            <a:ext cx="2564582" cy="1075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160663"/>
            <a:ext cx="2564581" cy="770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9" t="12595" r="31737" b="7674"/>
          <a:stretch>
            <a:fillRect/>
          </a:stretch>
        </p:blipFill>
        <p:spPr bwMode="auto">
          <a:xfrm>
            <a:off x="229085" y="727542"/>
            <a:ext cx="781228" cy="872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33" t="14375" r="34303" b="8749"/>
          <a:stretch>
            <a:fillRect/>
          </a:stretch>
        </p:blipFill>
        <p:spPr bwMode="auto">
          <a:xfrm>
            <a:off x="187469" y="1883640"/>
            <a:ext cx="864461" cy="855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Picture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3" t="-417"/>
          <a:stretch>
            <a:fillRect/>
          </a:stretch>
        </p:blipFill>
        <p:spPr bwMode="auto">
          <a:xfrm>
            <a:off x="300410" y="3164681"/>
            <a:ext cx="6191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0" name="Rectangle 41"/>
          <p:cNvSpPr>
            <a:spLocks noChangeArrowheads="1"/>
          </p:cNvSpPr>
          <p:nvPr/>
        </p:nvSpPr>
        <p:spPr bwMode="auto">
          <a:xfrm>
            <a:off x="1102442" y="682372"/>
            <a:ext cx="2370992" cy="714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847" tIns="33923" rIns="67847" bIns="33923">
            <a:spAutoFit/>
          </a:bodyPr>
          <a:lstStyle>
            <a:lvl1pPr defTabSz="903288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032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032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032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032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03288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03288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03288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03288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Rockwell" panose="02060603020205020403" pitchFamily="18" charset="0"/>
              </a:rPr>
              <a:t>UU No. 29 </a:t>
            </a:r>
            <a:r>
              <a:rPr lang="en-US" altLang="en-US" sz="1400" b="1" dirty="0" err="1">
                <a:solidFill>
                  <a:srgbClr val="000000"/>
                </a:solidFill>
                <a:latin typeface="Rockwell" panose="02060603020205020403" pitchFamily="18" charset="0"/>
              </a:rPr>
              <a:t>Tahun</a:t>
            </a:r>
            <a:r>
              <a:rPr lang="en-US" altLang="en-US" sz="1400" b="1" dirty="0">
                <a:solidFill>
                  <a:srgbClr val="000000"/>
                </a:solidFill>
                <a:latin typeface="Rockwell" panose="02060603020205020403" pitchFamily="18" charset="0"/>
              </a:rPr>
              <a:t> 2009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 dirty="0" err="1">
                <a:solidFill>
                  <a:srgbClr val="000000"/>
                </a:solidFill>
                <a:latin typeface="Rockwell" panose="02060603020205020403" pitchFamily="18" charset="0"/>
              </a:rPr>
              <a:t>Perubahan</a:t>
            </a:r>
            <a:r>
              <a:rPr lang="en-US" altLang="en-US" sz="1400" dirty="0">
                <a:solidFill>
                  <a:srgbClr val="000000"/>
                </a:solidFill>
                <a:latin typeface="Rockwell" panose="02060603020205020403" pitchFamily="18" charset="0"/>
              </a:rPr>
              <a:t> UU No. 15/1997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 dirty="0" err="1">
                <a:solidFill>
                  <a:srgbClr val="000000"/>
                </a:solidFill>
                <a:latin typeface="Rockwell" panose="02060603020205020403" pitchFamily="18" charset="0"/>
              </a:rPr>
              <a:t>Tentang</a:t>
            </a:r>
            <a:r>
              <a:rPr lang="en-US" altLang="en-US" sz="1400" dirty="0">
                <a:solidFill>
                  <a:srgbClr val="000000"/>
                </a:solidFill>
                <a:latin typeface="Rockwell" panose="02060603020205020403" pitchFamily="18" charset="0"/>
              </a:rPr>
              <a:t> </a:t>
            </a:r>
            <a:r>
              <a:rPr lang="en-US" altLang="en-US" sz="1400" dirty="0" err="1" smtClean="0">
                <a:solidFill>
                  <a:srgbClr val="000000"/>
                </a:solidFill>
                <a:latin typeface="Rockwell" panose="02060603020205020403" pitchFamily="18" charset="0"/>
              </a:rPr>
              <a:t>Ketransmigrasian</a:t>
            </a:r>
            <a:endParaRPr lang="en-US" altLang="en-US" sz="1400" dirty="0">
              <a:solidFill>
                <a:srgbClr val="000000"/>
              </a:solidFill>
              <a:latin typeface="Rockwell" panose="02060603020205020403" pitchFamily="18" charset="0"/>
            </a:endParaRPr>
          </a:p>
        </p:txBody>
      </p:sp>
      <p:sp>
        <p:nvSpPr>
          <p:cNvPr id="10251" name="Rectangle 42"/>
          <p:cNvSpPr>
            <a:spLocks noChangeArrowheads="1"/>
          </p:cNvSpPr>
          <p:nvPr/>
        </p:nvSpPr>
        <p:spPr bwMode="auto">
          <a:xfrm>
            <a:off x="1288241" y="1811323"/>
            <a:ext cx="2040032" cy="714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847" tIns="33923" rIns="67847" bIns="33923">
            <a:spAutoFit/>
          </a:bodyPr>
          <a:lstStyle>
            <a:lvl1pPr defTabSz="903288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032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032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032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032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03288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03288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03288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03288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Rockwell" panose="02060603020205020403" pitchFamily="18" charset="0"/>
              </a:rPr>
              <a:t>PP No. 3 </a:t>
            </a:r>
            <a:r>
              <a:rPr lang="en-US" altLang="en-US" sz="1400" b="1" dirty="0" err="1">
                <a:solidFill>
                  <a:srgbClr val="000000"/>
                </a:solidFill>
                <a:latin typeface="Rockwell" panose="02060603020205020403" pitchFamily="18" charset="0"/>
              </a:rPr>
              <a:t>Tahun</a:t>
            </a:r>
            <a:r>
              <a:rPr lang="en-US" altLang="en-US" sz="1400" b="1" dirty="0">
                <a:solidFill>
                  <a:srgbClr val="000000"/>
                </a:solidFill>
                <a:latin typeface="Rockwell" panose="02060603020205020403" pitchFamily="18" charset="0"/>
              </a:rPr>
              <a:t> 2014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 dirty="0" err="1">
                <a:solidFill>
                  <a:srgbClr val="000000"/>
                </a:solidFill>
                <a:latin typeface="Rockwell" panose="02060603020205020403" pitchFamily="18" charset="0"/>
              </a:rPr>
              <a:t>tentang</a:t>
            </a:r>
            <a:r>
              <a:rPr lang="en-US" altLang="en-US" sz="1400" dirty="0">
                <a:solidFill>
                  <a:srgbClr val="000000"/>
                </a:solidFill>
                <a:latin typeface="Rockwell" panose="02060603020205020403" pitchFamily="18" charset="0"/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  <a:latin typeface="Rockwell" panose="02060603020205020403" pitchFamily="18" charset="0"/>
              </a:rPr>
              <a:t>Pelaksanaan</a:t>
            </a:r>
            <a:r>
              <a:rPr lang="en-US" altLang="en-US" sz="1400" dirty="0">
                <a:solidFill>
                  <a:srgbClr val="000000"/>
                </a:solidFill>
                <a:latin typeface="Rockwell" panose="02060603020205020403" pitchFamily="18" charset="0"/>
              </a:rPr>
              <a:t> </a:t>
            </a:r>
            <a:r>
              <a:rPr lang="en-US" altLang="en-US" sz="1400" dirty="0" err="1" smtClean="0">
                <a:solidFill>
                  <a:srgbClr val="000000"/>
                </a:solidFill>
                <a:latin typeface="Rockwell" panose="02060603020205020403" pitchFamily="18" charset="0"/>
              </a:rPr>
              <a:t>Ketransmigrasian</a:t>
            </a:r>
            <a:endParaRPr lang="en-US" altLang="en-US" sz="1400" dirty="0">
              <a:solidFill>
                <a:srgbClr val="000000"/>
              </a:solidFill>
              <a:latin typeface="Rockwell" panose="02060603020205020403" pitchFamily="18" charset="0"/>
            </a:endParaRPr>
          </a:p>
        </p:txBody>
      </p:sp>
      <p:sp>
        <p:nvSpPr>
          <p:cNvPr id="10252" name="TextBox 43"/>
          <p:cNvSpPr txBox="1">
            <a:spLocks noChangeArrowheads="1"/>
          </p:cNvSpPr>
          <p:nvPr/>
        </p:nvSpPr>
        <p:spPr bwMode="auto">
          <a:xfrm>
            <a:off x="1177522" y="3137903"/>
            <a:ext cx="2388394" cy="899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847" tIns="33923" rIns="67847" bIns="33923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350" b="1" dirty="0" err="1">
                <a:solidFill>
                  <a:srgbClr val="000000"/>
                </a:solidFill>
                <a:latin typeface="Rockwell" panose="02060603020205020403" pitchFamily="18" charset="0"/>
                <a:ea typeface="Cambria" panose="02040503050406030204" pitchFamily="18" charset="0"/>
                <a:cs typeface="Calibri" panose="020F0502020204030204" pitchFamily="34" charset="0"/>
              </a:rPr>
              <a:t>Perpres</a:t>
            </a:r>
            <a:r>
              <a:rPr lang="en-US" altLang="en-US" sz="1350" b="1" dirty="0">
                <a:solidFill>
                  <a:srgbClr val="000000"/>
                </a:solidFill>
                <a:latin typeface="Rockwell" panose="02060603020205020403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50 </a:t>
            </a:r>
            <a:r>
              <a:rPr lang="en-US" altLang="en-US" sz="1350" b="1" dirty="0" err="1">
                <a:solidFill>
                  <a:srgbClr val="000000"/>
                </a:solidFill>
                <a:latin typeface="Rockwell" panose="02060603020205020403" pitchFamily="18" charset="0"/>
                <a:ea typeface="Cambria" panose="02040503050406030204" pitchFamily="18" charset="0"/>
                <a:cs typeface="Calibri" panose="020F0502020204030204" pitchFamily="34" charset="0"/>
              </a:rPr>
              <a:t>Tahun</a:t>
            </a:r>
            <a:r>
              <a:rPr lang="en-US" altLang="en-US" sz="1350" b="1" dirty="0">
                <a:solidFill>
                  <a:srgbClr val="000000"/>
                </a:solidFill>
                <a:latin typeface="Rockwell" panose="02060603020205020403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2018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350" dirty="0" err="1">
                <a:solidFill>
                  <a:srgbClr val="000000"/>
                </a:solidFill>
                <a:latin typeface="Rockwell" panose="02060603020205020403" pitchFamily="18" charset="0"/>
                <a:ea typeface="Cambria" panose="02040503050406030204" pitchFamily="18" charset="0"/>
                <a:cs typeface="Calibri" panose="020F0502020204030204" pitchFamily="34" charset="0"/>
              </a:rPr>
              <a:t>tentang</a:t>
            </a:r>
            <a:r>
              <a:rPr lang="en-US" altLang="en-US" sz="1350" dirty="0">
                <a:solidFill>
                  <a:srgbClr val="000000"/>
                </a:solidFill>
                <a:latin typeface="Rockwell" panose="02060603020205020403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altLang="en-US" sz="1350" dirty="0" err="1">
                <a:solidFill>
                  <a:srgbClr val="000000"/>
                </a:solidFill>
                <a:latin typeface="Rockwell" panose="02060603020205020403" pitchFamily="18" charset="0"/>
                <a:ea typeface="Cambria" panose="02040503050406030204" pitchFamily="18" charset="0"/>
                <a:cs typeface="Calibri" panose="020F0502020204030204" pitchFamily="34" charset="0"/>
              </a:rPr>
              <a:t>Koordinasi</a:t>
            </a:r>
            <a:r>
              <a:rPr lang="en-US" altLang="en-US" sz="1350" dirty="0">
                <a:solidFill>
                  <a:srgbClr val="000000"/>
                </a:solidFill>
                <a:latin typeface="Rockwell" panose="02060603020205020403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altLang="en-US" sz="1350" dirty="0" err="1">
                <a:solidFill>
                  <a:srgbClr val="000000"/>
                </a:solidFill>
                <a:latin typeface="Rockwell" panose="02060603020205020403" pitchFamily="18" charset="0"/>
                <a:ea typeface="Cambria" panose="02040503050406030204" pitchFamily="18" charset="0"/>
                <a:cs typeface="Calibri" panose="020F0502020204030204" pitchFamily="34" charset="0"/>
              </a:rPr>
              <a:t>dan</a:t>
            </a:r>
            <a:r>
              <a:rPr lang="en-US" altLang="en-US" sz="1350" dirty="0">
                <a:solidFill>
                  <a:srgbClr val="000000"/>
                </a:solidFill>
                <a:latin typeface="Rockwell" panose="02060603020205020403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altLang="en-US" sz="1350" dirty="0" err="1">
                <a:solidFill>
                  <a:srgbClr val="000000"/>
                </a:solidFill>
                <a:latin typeface="Rockwell" panose="02060603020205020403" pitchFamily="18" charset="0"/>
                <a:ea typeface="Cambria" panose="02040503050406030204" pitchFamily="18" charset="0"/>
                <a:cs typeface="Calibri" panose="020F0502020204030204" pitchFamily="34" charset="0"/>
              </a:rPr>
              <a:t>Integrasi</a:t>
            </a:r>
            <a:r>
              <a:rPr lang="en-US" altLang="en-US" sz="1350" dirty="0">
                <a:solidFill>
                  <a:srgbClr val="000000"/>
                </a:solidFill>
                <a:latin typeface="Rockwell" panose="02060603020205020403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altLang="en-US" sz="1350" dirty="0" err="1">
                <a:solidFill>
                  <a:srgbClr val="000000"/>
                </a:solidFill>
                <a:latin typeface="Rockwell" panose="02060603020205020403" pitchFamily="18" charset="0"/>
                <a:ea typeface="Cambria" panose="02040503050406030204" pitchFamily="18" charset="0"/>
                <a:cs typeface="Calibri" panose="020F0502020204030204" pitchFamily="34" charset="0"/>
              </a:rPr>
              <a:t>Penyelenggaraan</a:t>
            </a:r>
            <a:r>
              <a:rPr lang="en-US" altLang="en-US" sz="1350" dirty="0">
                <a:solidFill>
                  <a:srgbClr val="000000"/>
                </a:solidFill>
                <a:latin typeface="Rockwell" panose="02060603020205020403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altLang="en-US" sz="1350" dirty="0" err="1">
                <a:solidFill>
                  <a:srgbClr val="000000"/>
                </a:solidFill>
                <a:latin typeface="Rockwell" panose="02060603020205020403" pitchFamily="18" charset="0"/>
                <a:ea typeface="Cambria" panose="02040503050406030204" pitchFamily="18" charset="0"/>
                <a:cs typeface="Calibri" panose="020F0502020204030204" pitchFamily="34" charset="0"/>
              </a:rPr>
              <a:t>Transmigrasi</a:t>
            </a:r>
            <a:endParaRPr lang="en-US" altLang="en-US" sz="1350" dirty="0">
              <a:solidFill>
                <a:srgbClr val="000000"/>
              </a:solidFill>
              <a:latin typeface="Rockwell" panose="02060603020205020403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5094" y="-5357"/>
            <a:ext cx="9070181" cy="42148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461" tIns="45230" rIns="90461" bIns="45230"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45" name="TextBox 44">
            <a:extLst/>
          </p:cNvPr>
          <p:cNvSpPr txBox="1"/>
          <p:nvPr/>
        </p:nvSpPr>
        <p:spPr>
          <a:xfrm>
            <a:off x="973931" y="5949"/>
            <a:ext cx="8064104" cy="388276"/>
          </a:xfrm>
          <a:prstGeom prst="rect">
            <a:avLst/>
          </a:prstGeom>
          <a:noFill/>
        </p:spPr>
        <p:txBody>
          <a:bodyPr lIns="67847" tIns="33923" rIns="67847" bIns="33923">
            <a:spAutoFit/>
          </a:bodyPr>
          <a:lstStyle/>
          <a:p>
            <a:pPr defTabSz="678445">
              <a:defRPr/>
            </a:pPr>
            <a:r>
              <a:rPr lang="en-ID" sz="2078" b="1" dirty="0">
                <a:latin typeface="Rockwell" panose="02060603020205020403" pitchFamily="18" charset="0"/>
                <a:ea typeface="Cambria" panose="02040503050406030204" pitchFamily="18" charset="0"/>
              </a:rPr>
              <a:t>DASAR- DASAR PENYELENGGARAAN TRANSMIGRASI</a:t>
            </a:r>
            <a:endParaRPr lang="en-US" sz="2078" b="1" dirty="0">
              <a:latin typeface="Rockwell" panose="02060603020205020403" pitchFamily="18" charset="0"/>
              <a:ea typeface="Cambria" panose="02040503050406030204" pitchFamily="18" charset="0"/>
            </a:endParaRPr>
          </a:p>
        </p:txBody>
      </p:sp>
      <p:pic>
        <p:nvPicPr>
          <p:cNvPr id="10255" name="Picture 26" descr="C:\Users\USER\Desktop\New folder\log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86" y="-20538"/>
            <a:ext cx="639366" cy="454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ounded Rectangle 28"/>
          <p:cNvSpPr/>
          <p:nvPr/>
        </p:nvSpPr>
        <p:spPr>
          <a:xfrm>
            <a:off x="3436187" y="659119"/>
            <a:ext cx="5601849" cy="1080086"/>
          </a:xfrm>
          <a:prstGeom prst="roundRect">
            <a:avLst>
              <a:gd name="adj" fmla="val 7376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350"/>
          </a:p>
        </p:txBody>
      </p:sp>
      <p:sp>
        <p:nvSpPr>
          <p:cNvPr id="10257" name="Rectangle 21"/>
          <p:cNvSpPr>
            <a:spLocks noChangeArrowheads="1"/>
          </p:cNvSpPr>
          <p:nvPr/>
        </p:nvSpPr>
        <p:spPr bwMode="auto">
          <a:xfrm>
            <a:off x="3473434" y="749933"/>
            <a:ext cx="5564601" cy="114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2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US" altLang="en-US" sz="1600" b="1" dirty="0" err="1">
                <a:solidFill>
                  <a:srgbClr val="002060"/>
                </a:solidFill>
                <a:latin typeface="Rockwell" panose="02060603020205020403" pitchFamily="18" charset="0"/>
              </a:rPr>
              <a:t>Pengembangan</a:t>
            </a:r>
            <a:r>
              <a:rPr lang="en-US" altLang="en-US" sz="1600" b="1" dirty="0">
                <a:solidFill>
                  <a:srgbClr val="002060"/>
                </a:solidFill>
                <a:latin typeface="Rockwell" panose="02060603020205020403" pitchFamily="18" charset="0"/>
              </a:rPr>
              <a:t> </a:t>
            </a:r>
            <a:r>
              <a:rPr lang="en-US" altLang="en-US" sz="1600" b="1" dirty="0" err="1">
                <a:solidFill>
                  <a:srgbClr val="002060"/>
                </a:solidFill>
                <a:latin typeface="Rockwell" panose="02060603020205020403" pitchFamily="18" charset="0"/>
              </a:rPr>
              <a:t>Kawasan</a:t>
            </a:r>
            <a:r>
              <a:rPr lang="en-US" altLang="en-US" sz="1600" b="1" dirty="0">
                <a:solidFill>
                  <a:srgbClr val="002060"/>
                </a:solidFill>
                <a:latin typeface="Rockwell" panose="02060603020205020403" pitchFamily="18" charset="0"/>
              </a:rPr>
              <a:t> </a:t>
            </a:r>
            <a:r>
              <a:rPr lang="en-US" altLang="en-US" sz="1600" b="1" dirty="0" err="1" smtClean="0">
                <a:solidFill>
                  <a:srgbClr val="002060"/>
                </a:solidFill>
                <a:latin typeface="Rockwell" panose="02060603020205020403" pitchFamily="18" charset="0"/>
              </a:rPr>
              <a:t>Transmigrasi</a:t>
            </a:r>
            <a:r>
              <a:rPr lang="en-US" altLang="en-US" sz="1600" b="1" dirty="0" smtClean="0">
                <a:solidFill>
                  <a:srgbClr val="002060"/>
                </a:solidFill>
                <a:latin typeface="Rockwell" panose="02060603020205020403" pitchFamily="18" charset="0"/>
              </a:rPr>
              <a:t> MODEL KPB:</a:t>
            </a:r>
            <a:endParaRPr lang="id-ID" altLang="en-US" sz="1600" b="1" dirty="0">
              <a:solidFill>
                <a:srgbClr val="002060"/>
              </a:solidFill>
              <a:latin typeface="Rockwell" panose="02060603020205020403" pitchFamily="18" charset="0"/>
            </a:endParaRPr>
          </a:p>
          <a:p>
            <a:pPr marL="0" lvl="2">
              <a:lnSpc>
                <a:spcPct val="100000"/>
              </a:lnSpc>
              <a:spcBef>
                <a:spcPct val="0"/>
              </a:spcBef>
              <a:spcAft>
                <a:spcPts val="872"/>
              </a:spcAft>
              <a:buNone/>
            </a:pPr>
            <a:r>
              <a:rPr lang="id-ID" altLang="en-US" sz="1600" i="1" dirty="0">
                <a:solidFill>
                  <a:srgbClr val="002060"/>
                </a:solidFill>
                <a:latin typeface="Rockwell" panose="02060603020205020403" pitchFamily="18" charset="0"/>
              </a:rPr>
              <a:t>pembangunan </a:t>
            </a:r>
            <a:r>
              <a:rPr lang="en-ID" altLang="en-US" sz="1600" i="1" dirty="0">
                <a:solidFill>
                  <a:srgbClr val="002060"/>
                </a:solidFill>
                <a:latin typeface="Rockwell" panose="02060603020205020403" pitchFamily="18" charset="0"/>
              </a:rPr>
              <a:t>&amp; </a:t>
            </a:r>
            <a:r>
              <a:rPr lang="id-ID" altLang="en-US" sz="1600" i="1" dirty="0">
                <a:solidFill>
                  <a:srgbClr val="002060"/>
                </a:solidFill>
                <a:latin typeface="Rockwell" panose="02060603020205020403" pitchFamily="18" charset="0"/>
              </a:rPr>
              <a:t>pengembangannya </a:t>
            </a:r>
            <a:r>
              <a:rPr lang="id-ID" altLang="en-US" sz="1600" i="1" dirty="0" smtClean="0">
                <a:solidFill>
                  <a:srgbClr val="002060"/>
                </a:solidFill>
                <a:latin typeface="Rockwell" panose="02060603020205020403" pitchFamily="18" charset="0"/>
              </a:rPr>
              <a:t>dirancang </a:t>
            </a:r>
            <a:r>
              <a:rPr lang="id-ID" altLang="en-US" sz="1600" i="1" dirty="0">
                <a:solidFill>
                  <a:srgbClr val="002060"/>
                </a:solidFill>
                <a:latin typeface="Rockwell" panose="02060603020205020403" pitchFamily="18" charset="0"/>
              </a:rPr>
              <a:t>menjadi pusat pertumbuhan</a:t>
            </a:r>
            <a:r>
              <a:rPr lang="en-ID" altLang="en-US" sz="1600" i="1" dirty="0">
                <a:solidFill>
                  <a:srgbClr val="002060"/>
                </a:solidFill>
                <a:latin typeface="Rockwell" panose="02060603020205020403" pitchFamily="18" charset="0"/>
              </a:rPr>
              <a:t>,</a:t>
            </a:r>
            <a:r>
              <a:rPr lang="id-ID" altLang="en-US" sz="1600" i="1" dirty="0">
                <a:solidFill>
                  <a:srgbClr val="002060"/>
                </a:solidFill>
                <a:latin typeface="Rockwell" panose="02060603020205020403" pitchFamily="18" charset="0"/>
              </a:rPr>
              <a:t> mempunyai fungsi perkotaan melalui pengelolaan </a:t>
            </a:r>
            <a:r>
              <a:rPr lang="en-ID" altLang="en-US" sz="1600" i="1" dirty="0">
                <a:solidFill>
                  <a:srgbClr val="002060"/>
                </a:solidFill>
                <a:latin typeface="Rockwell" panose="02060603020205020403" pitchFamily="18" charset="0"/>
              </a:rPr>
              <a:t>SDA </a:t>
            </a:r>
            <a:r>
              <a:rPr lang="id-ID" altLang="en-US" sz="1600" i="1" dirty="0">
                <a:solidFill>
                  <a:srgbClr val="002060"/>
                </a:solidFill>
                <a:latin typeface="Rockwell" panose="02060603020205020403" pitchFamily="18" charset="0"/>
              </a:rPr>
              <a:t>berkelanjutan.</a:t>
            </a:r>
            <a:endParaRPr lang="en-US" altLang="en-US" sz="1600" i="1" dirty="0">
              <a:solidFill>
                <a:srgbClr val="002060"/>
              </a:solidFill>
              <a:latin typeface="Rockwell" panose="02060603020205020403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956448" y="2020789"/>
            <a:ext cx="4998244" cy="1022449"/>
          </a:xfrm>
          <a:prstGeom prst="rect">
            <a:avLst/>
          </a:prstGeom>
          <a:solidFill>
            <a:schemeClr val="accent4">
              <a:lumMod val="20000"/>
              <a:lumOff val="80000"/>
              <a:alpha val="27843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350"/>
          </a:p>
        </p:txBody>
      </p:sp>
      <p:sp>
        <p:nvSpPr>
          <p:cNvPr id="34" name="Rectangle 43"/>
          <p:cNvSpPr>
            <a:spLocks noChangeArrowheads="1"/>
          </p:cNvSpPr>
          <p:nvPr/>
        </p:nvSpPr>
        <p:spPr bwMode="auto">
          <a:xfrm>
            <a:off x="3407136" y="1852977"/>
            <a:ext cx="5601849" cy="1533753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88925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288925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282575" indent="-23336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288925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288925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288925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288925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288925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288925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288925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ts val="221"/>
              </a:spcAft>
              <a:buNone/>
              <a:defRPr/>
            </a:pPr>
            <a:r>
              <a:rPr lang="en-ID" altLang="en-US" sz="1350" b="1" dirty="0">
                <a:solidFill>
                  <a:schemeClr val="bg1"/>
                </a:solidFill>
                <a:latin typeface="Rockwell" panose="02060603020205020403" pitchFamily="18" charset="0"/>
                <a:cs typeface="Calibri" panose="020F0502020204030204" pitchFamily="34" charset="0"/>
              </a:rPr>
              <a:t>Pembangunan </a:t>
            </a:r>
            <a:r>
              <a:rPr lang="en-ID" altLang="en-US" sz="1350" b="1" dirty="0" err="1">
                <a:solidFill>
                  <a:schemeClr val="bg1"/>
                </a:solidFill>
                <a:latin typeface="Rockwell" panose="02060603020205020403" pitchFamily="18" charset="0"/>
                <a:cs typeface="Calibri" panose="020F0502020204030204" pitchFamily="34" charset="0"/>
              </a:rPr>
              <a:t>Pusat</a:t>
            </a:r>
            <a:r>
              <a:rPr lang="en-ID" altLang="en-US" sz="1350" b="1" dirty="0">
                <a:solidFill>
                  <a:schemeClr val="bg1"/>
                </a:solidFill>
                <a:latin typeface="Rockwell" panose="02060603020205020403" pitchFamily="18" charset="0"/>
                <a:cs typeface="Calibri" panose="020F0502020204030204" pitchFamily="34" charset="0"/>
              </a:rPr>
              <a:t> </a:t>
            </a:r>
            <a:r>
              <a:rPr lang="en-ID" altLang="en-US" sz="1350" b="1" dirty="0" err="1">
                <a:solidFill>
                  <a:schemeClr val="bg1"/>
                </a:solidFill>
                <a:latin typeface="Rockwell" panose="02060603020205020403" pitchFamily="18" charset="0"/>
                <a:cs typeface="Calibri" panose="020F0502020204030204" pitchFamily="34" charset="0"/>
              </a:rPr>
              <a:t>Pertumbuhan</a:t>
            </a:r>
            <a:r>
              <a:rPr lang="en-ID" altLang="en-US" sz="1350" b="1" dirty="0">
                <a:solidFill>
                  <a:schemeClr val="bg1"/>
                </a:solidFill>
                <a:latin typeface="Rockwell" panose="02060603020205020403" pitchFamily="18" charset="0"/>
                <a:cs typeface="Calibri" panose="020F0502020204030204" pitchFamily="34" charset="0"/>
              </a:rPr>
              <a:t> “by </a:t>
            </a:r>
            <a:r>
              <a:rPr lang="en-ID" altLang="en-US" sz="1350" b="1" dirty="0" err="1">
                <a:solidFill>
                  <a:schemeClr val="bg1"/>
                </a:solidFill>
                <a:latin typeface="Rockwell" panose="02060603020205020403" pitchFamily="18" charset="0"/>
                <a:cs typeface="Calibri" panose="020F0502020204030204" pitchFamily="34" charset="0"/>
              </a:rPr>
              <a:t>Disain</a:t>
            </a:r>
            <a:r>
              <a:rPr lang="en-ID" altLang="en-US" sz="1350" b="1" dirty="0">
                <a:solidFill>
                  <a:schemeClr val="bg1"/>
                </a:solidFill>
                <a:latin typeface="Rockwell" panose="02060603020205020403" pitchFamily="18" charset="0"/>
                <a:cs typeface="Calibri" panose="020F0502020204030204" pitchFamily="34" charset="0"/>
              </a:rPr>
              <a:t>”</a:t>
            </a:r>
            <a:endParaRPr lang="en-US" altLang="en-US" sz="1350" b="1" dirty="0">
              <a:solidFill>
                <a:schemeClr val="bg1"/>
              </a:solidFill>
              <a:latin typeface="Rockwell" panose="02060603020205020403" pitchFamily="18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ts val="221"/>
              </a:spcAft>
              <a:buFont typeface="Wingdings" panose="05000000000000000000" pitchFamily="2" charset="2"/>
              <a:buChar char="ü"/>
              <a:defRPr/>
            </a:pPr>
            <a:r>
              <a:rPr lang="en-US" altLang="en-US" sz="1200" dirty="0" err="1">
                <a:solidFill>
                  <a:srgbClr val="FFFF00"/>
                </a:solidFill>
                <a:latin typeface="Rockwell" panose="02060603020205020403" pitchFamily="18" charset="0"/>
                <a:cs typeface="Calibri" panose="020F0502020204030204" pitchFamily="34" charset="0"/>
              </a:rPr>
              <a:t>Ciptakan</a:t>
            </a:r>
            <a:r>
              <a:rPr lang="en-US" altLang="en-US" sz="1200" dirty="0">
                <a:solidFill>
                  <a:srgbClr val="FFFF00"/>
                </a:solidFill>
                <a:latin typeface="Rockwell" panose="02060603020205020403" pitchFamily="18" charset="0"/>
                <a:cs typeface="Calibri" panose="020F0502020204030204" pitchFamily="34" charset="0"/>
              </a:rPr>
              <a:t> </a:t>
            </a:r>
            <a:r>
              <a:rPr lang="en-US" altLang="en-US" sz="1200" dirty="0" err="1">
                <a:solidFill>
                  <a:srgbClr val="FFFF00"/>
                </a:solidFill>
                <a:latin typeface="Rockwell" panose="02060603020205020403" pitchFamily="18" charset="0"/>
                <a:cs typeface="Calibri" panose="020F0502020204030204" pitchFamily="34" charset="0"/>
              </a:rPr>
              <a:t>sentra-sentra</a:t>
            </a:r>
            <a:r>
              <a:rPr lang="en-US" altLang="en-US" sz="1200" dirty="0">
                <a:solidFill>
                  <a:srgbClr val="FFFF00"/>
                </a:solidFill>
                <a:latin typeface="Rockwell" panose="02060603020205020403" pitchFamily="18" charset="0"/>
                <a:cs typeface="Calibri" panose="020F0502020204030204" pitchFamily="34" charset="0"/>
              </a:rPr>
              <a:t> </a:t>
            </a:r>
            <a:r>
              <a:rPr lang="en-US" altLang="en-US" sz="1200" dirty="0" err="1">
                <a:solidFill>
                  <a:srgbClr val="FFFF00"/>
                </a:solidFill>
                <a:latin typeface="Rockwell" panose="02060603020205020403" pitchFamily="18" charset="0"/>
                <a:cs typeface="Calibri" panose="020F0502020204030204" pitchFamily="34" charset="0"/>
              </a:rPr>
              <a:t>agribisnis</a:t>
            </a:r>
            <a:r>
              <a:rPr lang="en-US" altLang="en-US" sz="1200" dirty="0">
                <a:solidFill>
                  <a:srgbClr val="FFFF00"/>
                </a:solidFill>
                <a:latin typeface="Rockwell" panose="02060603020205020403" pitchFamily="18" charset="0"/>
                <a:cs typeface="Calibri" panose="020F0502020204030204" pitchFamily="34" charset="0"/>
              </a:rPr>
              <a:t> </a:t>
            </a:r>
            <a:r>
              <a:rPr lang="en-US" altLang="en-US" sz="1200" dirty="0" err="1">
                <a:solidFill>
                  <a:srgbClr val="FFFF00"/>
                </a:solidFill>
                <a:latin typeface="Rockwell" panose="02060603020205020403" pitchFamily="18" charset="0"/>
                <a:cs typeface="Calibri" panose="020F0502020204030204" pitchFamily="34" charset="0"/>
              </a:rPr>
              <a:t>dan</a:t>
            </a:r>
            <a:r>
              <a:rPr lang="en-US" altLang="en-US" sz="1200" dirty="0">
                <a:solidFill>
                  <a:srgbClr val="FFFF00"/>
                </a:solidFill>
                <a:latin typeface="Rockwell" panose="02060603020205020403" pitchFamily="18" charset="0"/>
                <a:cs typeface="Calibri" panose="020F0502020204030204" pitchFamily="34" charset="0"/>
              </a:rPr>
              <a:t> </a:t>
            </a:r>
            <a:r>
              <a:rPr lang="en-US" altLang="en-US" sz="1200" dirty="0" err="1">
                <a:solidFill>
                  <a:srgbClr val="FFFF00"/>
                </a:solidFill>
                <a:latin typeface="Rockwell" panose="02060603020205020403" pitchFamily="18" charset="0"/>
                <a:cs typeface="Calibri" panose="020F0502020204030204" pitchFamily="34" charset="0"/>
              </a:rPr>
              <a:t>agroindustri</a:t>
            </a:r>
            <a:endParaRPr lang="en-US" altLang="en-US" sz="1200" dirty="0">
              <a:solidFill>
                <a:srgbClr val="FFFF00"/>
              </a:solidFill>
              <a:latin typeface="Rockwell" panose="02060603020205020403" pitchFamily="18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ts val="221"/>
              </a:spcAft>
              <a:buFont typeface="Wingdings" panose="05000000000000000000" pitchFamily="2" charset="2"/>
              <a:buChar char="ü"/>
              <a:defRPr/>
            </a:pPr>
            <a:r>
              <a:rPr lang="fi-FI" altLang="en-US" sz="1200" dirty="0">
                <a:solidFill>
                  <a:srgbClr val="FFFF00"/>
                </a:solidFill>
                <a:latin typeface="Rockwell" panose="02060603020205020403" pitchFamily="18" charset="0"/>
                <a:cs typeface="Calibri" panose="020F0502020204030204" pitchFamily="34" charset="0"/>
              </a:rPr>
              <a:t>Membuka kesempatan kerja dan peluang usaha</a:t>
            </a:r>
          </a:p>
          <a:p>
            <a:pPr marL="0" indent="0" algn="just">
              <a:lnSpc>
                <a:spcPct val="100000"/>
              </a:lnSpc>
              <a:spcBef>
                <a:spcPct val="0"/>
              </a:spcBef>
              <a:spcAft>
                <a:spcPts val="221"/>
              </a:spcAft>
              <a:buNone/>
              <a:defRPr/>
            </a:pPr>
            <a:r>
              <a:rPr lang="sv-SE" altLang="en-US" sz="1200" b="1" dirty="0">
                <a:solidFill>
                  <a:srgbClr val="92D050"/>
                </a:solidFill>
                <a:latin typeface="Rockwell" panose="02060603020205020403" pitchFamily="18" charset="0"/>
                <a:cs typeface="Calibri" panose="020F0502020204030204" pitchFamily="34" charset="0"/>
              </a:rPr>
              <a:t>Meningkatkan pendapatan &amp; kesejahteraan transmigran serta penduduk sekitar di Kawasan Transmigrasi</a:t>
            </a:r>
          </a:p>
          <a:p>
            <a:pPr marL="36909" lvl="2" indent="0"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en-US" altLang="en-US" sz="1350" b="1" dirty="0" err="1">
                <a:solidFill>
                  <a:schemeClr val="bg1"/>
                </a:solidFill>
                <a:latin typeface="Rockwell" panose="02060603020205020403" pitchFamily="18" charset="0"/>
              </a:rPr>
              <a:t>Fungsi</a:t>
            </a:r>
            <a:r>
              <a:rPr lang="en-US" altLang="en-US" sz="1350" b="1" dirty="0">
                <a:solidFill>
                  <a:schemeClr val="bg1"/>
                </a:solidFill>
                <a:latin typeface="Rockwell" panose="02060603020205020403" pitchFamily="18" charset="0"/>
              </a:rPr>
              <a:t> </a:t>
            </a:r>
            <a:r>
              <a:rPr lang="en-US" altLang="en-US" sz="1350" b="1" dirty="0" err="1">
                <a:solidFill>
                  <a:schemeClr val="bg1"/>
                </a:solidFill>
                <a:latin typeface="Rockwell" panose="02060603020205020403" pitchFamily="18" charset="0"/>
              </a:rPr>
              <a:t>Perkotaan</a:t>
            </a:r>
            <a:r>
              <a:rPr lang="en-US" altLang="en-US" sz="1350" b="1" dirty="0">
                <a:solidFill>
                  <a:schemeClr val="bg1"/>
                </a:solidFill>
                <a:latin typeface="Rockwell" panose="02060603020205020403" pitchFamily="18" charset="0"/>
              </a:rPr>
              <a:t>: </a:t>
            </a:r>
            <a:r>
              <a:rPr lang="id-ID" altLang="en-US" sz="1200" dirty="0">
                <a:solidFill>
                  <a:srgbClr val="FFFF00"/>
                </a:solidFill>
                <a:latin typeface="Rockwell" panose="02060603020205020403" pitchFamily="18" charset="0"/>
              </a:rPr>
              <a:t>Pusat</a:t>
            </a:r>
            <a:r>
              <a:rPr lang="en-ID" altLang="en-US" sz="1200" dirty="0">
                <a:solidFill>
                  <a:srgbClr val="FFFF00"/>
                </a:solidFill>
                <a:latin typeface="Rockwell" panose="02060603020205020403" pitchFamily="18" charset="0"/>
              </a:rPr>
              <a:t> </a:t>
            </a:r>
            <a:r>
              <a:rPr lang="id-ID" altLang="en-US" sz="1200" dirty="0">
                <a:solidFill>
                  <a:srgbClr val="FFFF00"/>
                </a:solidFill>
                <a:latin typeface="Rockwell" panose="02060603020205020403" pitchFamily="18" charset="0"/>
              </a:rPr>
              <a:t>Kegiatan Ekonomi Wilayah</a:t>
            </a:r>
            <a:r>
              <a:rPr lang="en-ID" altLang="en-US" sz="1200" dirty="0">
                <a:solidFill>
                  <a:srgbClr val="FFFF00"/>
                </a:solidFill>
                <a:latin typeface="Rockwell" panose="02060603020205020403" pitchFamily="18" charset="0"/>
              </a:rPr>
              <a:t>, </a:t>
            </a:r>
            <a:r>
              <a:rPr lang="id-ID" altLang="en-US" sz="1200" dirty="0">
                <a:solidFill>
                  <a:srgbClr val="FFFF00"/>
                </a:solidFill>
                <a:latin typeface="Rockwell" panose="02060603020205020403" pitchFamily="18" charset="0"/>
              </a:rPr>
              <a:t>Industri olahan</a:t>
            </a:r>
            <a:r>
              <a:rPr lang="en-ID" altLang="en-US" sz="1200" dirty="0">
                <a:solidFill>
                  <a:srgbClr val="FFFF00"/>
                </a:solidFill>
                <a:latin typeface="Rockwell" panose="02060603020205020403" pitchFamily="18" charset="0"/>
              </a:rPr>
              <a:t>, L</a:t>
            </a:r>
            <a:r>
              <a:rPr lang="id-ID" altLang="en-US" sz="1200" dirty="0">
                <a:solidFill>
                  <a:srgbClr val="FFFF00"/>
                </a:solidFill>
                <a:latin typeface="Rockwell" panose="02060603020205020403" pitchFamily="18" charset="0"/>
              </a:rPr>
              <a:t>ayanan Jasa</a:t>
            </a:r>
            <a:r>
              <a:rPr lang="en-ID" altLang="en-US" sz="1200" dirty="0">
                <a:solidFill>
                  <a:srgbClr val="FFFF00"/>
                </a:solidFill>
                <a:latin typeface="Rockwell" panose="02060603020205020403" pitchFamily="18" charset="0"/>
              </a:rPr>
              <a:t>, </a:t>
            </a:r>
            <a:r>
              <a:rPr lang="id-ID" altLang="en-US" sz="1200" dirty="0">
                <a:solidFill>
                  <a:srgbClr val="FFFF00"/>
                </a:solidFill>
                <a:latin typeface="Rockwell" panose="02060603020205020403" pitchFamily="18" charset="0"/>
              </a:rPr>
              <a:t>Perdagangan</a:t>
            </a:r>
            <a:r>
              <a:rPr lang="en-ID" altLang="en-US" sz="1200" dirty="0">
                <a:solidFill>
                  <a:srgbClr val="FFFF00"/>
                </a:solidFill>
                <a:latin typeface="Rockwell" panose="02060603020205020403" pitchFamily="18" charset="0"/>
              </a:rPr>
              <a:t>, </a:t>
            </a:r>
            <a:r>
              <a:rPr lang="id-ID" altLang="en-US" sz="1200" dirty="0">
                <a:solidFill>
                  <a:srgbClr val="FFFF00"/>
                </a:solidFill>
                <a:latin typeface="Rockwell" panose="02060603020205020403" pitchFamily="18" charset="0"/>
              </a:rPr>
              <a:t>Kesehatan</a:t>
            </a:r>
            <a:r>
              <a:rPr lang="en-ID" altLang="en-US" sz="1200" dirty="0">
                <a:solidFill>
                  <a:srgbClr val="FFFF00"/>
                </a:solidFill>
                <a:latin typeface="Rockwell" panose="02060603020205020403" pitchFamily="18" charset="0"/>
              </a:rPr>
              <a:t>, </a:t>
            </a:r>
            <a:r>
              <a:rPr lang="en-ID" altLang="en-US" sz="1200" dirty="0" err="1">
                <a:solidFill>
                  <a:srgbClr val="FFFF00"/>
                </a:solidFill>
                <a:latin typeface="Rockwell" panose="02060603020205020403" pitchFamily="18" charset="0"/>
              </a:rPr>
              <a:t>Diklat</a:t>
            </a:r>
            <a:r>
              <a:rPr lang="en-ID" altLang="en-US" sz="1200" dirty="0">
                <a:solidFill>
                  <a:srgbClr val="FFFF00"/>
                </a:solidFill>
                <a:latin typeface="Rockwell" panose="02060603020205020403" pitchFamily="18" charset="0"/>
              </a:rPr>
              <a:t>, </a:t>
            </a:r>
            <a:r>
              <a:rPr lang="id-ID" altLang="en-US" sz="1200" dirty="0">
                <a:solidFill>
                  <a:srgbClr val="FFFF00"/>
                </a:solidFill>
                <a:latin typeface="Rockwell" panose="02060603020205020403" pitchFamily="18" charset="0"/>
              </a:rPr>
              <a:t>Pemerintahan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436186" y="3151415"/>
            <a:ext cx="5492312" cy="132343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1600" b="1" dirty="0" err="1" smtClean="0">
                <a:solidFill>
                  <a:srgbClr val="002060"/>
                </a:solidFill>
                <a:latin typeface="Rockwell" panose="02060603020205020403" pitchFamily="18" charset="0"/>
                <a:ea typeface="Times New Roman" panose="02020603050405020304" pitchFamily="18" charset="0"/>
              </a:rPr>
              <a:t>Pengembangan</a:t>
            </a:r>
            <a:r>
              <a:rPr lang="en-US" sz="1600" b="1" dirty="0" smtClean="0">
                <a:solidFill>
                  <a:srgbClr val="002060"/>
                </a:solidFill>
                <a:latin typeface="Rockwell" panose="02060603020205020403" pitchFamily="18" charset="0"/>
                <a:ea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002060"/>
                </a:solidFill>
                <a:latin typeface="Rockwell" panose="02060603020205020403" pitchFamily="18" charset="0"/>
                <a:ea typeface="Times New Roman" panose="02020603050405020304" pitchFamily="18" charset="0"/>
              </a:rPr>
              <a:t>Kawasan</a:t>
            </a:r>
            <a:r>
              <a:rPr lang="en-US" sz="1600" b="1" dirty="0" smtClean="0">
                <a:solidFill>
                  <a:srgbClr val="002060"/>
                </a:solidFill>
                <a:latin typeface="Rockwell" panose="02060603020205020403" pitchFamily="18" charset="0"/>
                <a:ea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002060"/>
                </a:solidFill>
                <a:latin typeface="Rockwell" panose="02060603020205020403" pitchFamily="18" charset="0"/>
                <a:ea typeface="Times New Roman" panose="02020603050405020304" pitchFamily="18" charset="0"/>
              </a:rPr>
              <a:t>perlu</a:t>
            </a:r>
            <a:r>
              <a:rPr lang="en-US" sz="1600" b="1" dirty="0" smtClean="0">
                <a:solidFill>
                  <a:srgbClr val="002060"/>
                </a:solidFill>
                <a:latin typeface="Rockwell" panose="02060603020205020403" pitchFamily="18" charset="0"/>
                <a:ea typeface="Times New Roman" panose="02020603050405020304" pitchFamily="18" charset="0"/>
              </a:rPr>
              <a:t>:</a:t>
            </a:r>
          </a:p>
          <a:p>
            <a:pPr marL="198098" indent="-198098" algn="just">
              <a:buFont typeface="Wingdings" panose="05000000000000000000" pitchFamily="2" charset="2"/>
              <a:buChar char="v"/>
              <a:defRPr/>
            </a:pPr>
            <a:r>
              <a:rPr lang="en-US" sz="1600" dirty="0" err="1" smtClean="0">
                <a:solidFill>
                  <a:srgbClr val="002060"/>
                </a:solidFill>
                <a:latin typeface="Rockwell" panose="02060603020205020403" pitchFamily="18" charset="0"/>
                <a:ea typeface="Times New Roman" panose="02020603050405020304" pitchFamily="18" charset="0"/>
              </a:rPr>
              <a:t>Sinergi</a:t>
            </a:r>
            <a:r>
              <a:rPr lang="en-US" sz="1600" dirty="0" smtClean="0">
                <a:solidFill>
                  <a:srgbClr val="002060"/>
                </a:solidFill>
                <a:latin typeface="Rockwell" panose="02060603020205020403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002060"/>
                </a:solidFill>
                <a:latin typeface="Rockwell" panose="02060603020205020403" pitchFamily="18" charset="0"/>
                <a:ea typeface="Times New Roman" panose="02020603050405020304" pitchFamily="18" charset="0"/>
              </a:rPr>
              <a:t>dan</a:t>
            </a:r>
            <a:r>
              <a:rPr lang="en-US" sz="1600" dirty="0" smtClean="0">
                <a:solidFill>
                  <a:srgbClr val="002060"/>
                </a:solidFill>
                <a:latin typeface="Rockwell" panose="02060603020205020403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002060"/>
                </a:solidFill>
                <a:latin typeface="Rockwell" panose="02060603020205020403" pitchFamily="18" charset="0"/>
                <a:ea typeface="Times New Roman" panose="02020603050405020304" pitchFamily="18" charset="0"/>
              </a:rPr>
              <a:t>integrasi</a:t>
            </a:r>
            <a:r>
              <a:rPr lang="en-US" sz="1600" dirty="0" smtClean="0">
                <a:solidFill>
                  <a:srgbClr val="002060"/>
                </a:solidFill>
                <a:latin typeface="Rockwell" panose="02060603020205020403" pitchFamily="18" charset="0"/>
                <a:ea typeface="Times New Roman" panose="02020603050405020304" pitchFamily="18" charset="0"/>
              </a:rPr>
              <a:t> dg </a:t>
            </a:r>
            <a:r>
              <a:rPr lang="en-US" sz="1600" dirty="0" err="1" smtClean="0">
                <a:solidFill>
                  <a:srgbClr val="002060"/>
                </a:solidFill>
                <a:latin typeface="Rockwell" panose="02060603020205020403" pitchFamily="18" charset="0"/>
                <a:ea typeface="Times New Roman" panose="02020603050405020304" pitchFamily="18" charset="0"/>
              </a:rPr>
              <a:t>kegiatan</a:t>
            </a:r>
            <a:r>
              <a:rPr lang="en-US" sz="1600" dirty="0" smtClean="0">
                <a:solidFill>
                  <a:srgbClr val="002060"/>
                </a:solidFill>
                <a:latin typeface="Rockwell" panose="02060603020205020403" pitchFamily="18" charset="0"/>
                <a:ea typeface="Times New Roman" panose="02020603050405020304" pitchFamily="18" charset="0"/>
              </a:rPr>
              <a:t> K/L, </a:t>
            </a:r>
            <a:r>
              <a:rPr lang="en-US" sz="1600" dirty="0" err="1" smtClean="0">
                <a:solidFill>
                  <a:srgbClr val="002060"/>
                </a:solidFill>
                <a:latin typeface="Rockwell" panose="02060603020205020403" pitchFamily="18" charset="0"/>
                <a:ea typeface="Times New Roman" panose="02020603050405020304" pitchFamily="18" charset="0"/>
              </a:rPr>
              <a:t>Pemda</a:t>
            </a:r>
            <a:r>
              <a:rPr lang="en-US" sz="1600" dirty="0" smtClean="0">
                <a:solidFill>
                  <a:srgbClr val="002060"/>
                </a:solidFill>
                <a:latin typeface="Rockwell" panose="02060603020205020403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002060"/>
                </a:solidFill>
                <a:latin typeface="Rockwell" panose="02060603020205020403" pitchFamily="18" charset="0"/>
                <a:ea typeface="Times New Roman" panose="02020603050405020304" pitchFamily="18" charset="0"/>
              </a:rPr>
              <a:t>dalam</a:t>
            </a:r>
            <a:r>
              <a:rPr lang="en-US" sz="1600" dirty="0" smtClean="0">
                <a:solidFill>
                  <a:srgbClr val="002060"/>
                </a:solidFill>
                <a:latin typeface="Rockwell" panose="02060603020205020403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002060"/>
                </a:solidFill>
                <a:latin typeface="Rockwell" panose="02060603020205020403" pitchFamily="18" charset="0"/>
                <a:ea typeface="Times New Roman" panose="02020603050405020304" pitchFamily="18" charset="0"/>
              </a:rPr>
              <a:t>pengembangan</a:t>
            </a:r>
            <a:r>
              <a:rPr lang="en-US" sz="1600" dirty="0" smtClean="0">
                <a:solidFill>
                  <a:srgbClr val="002060"/>
                </a:solidFill>
                <a:latin typeface="Rockwell" panose="02060603020205020403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002060"/>
                </a:solidFill>
                <a:latin typeface="Rockwell" panose="02060603020205020403" pitchFamily="18" charset="0"/>
                <a:ea typeface="Times New Roman" panose="02020603050405020304" pitchFamily="18" charset="0"/>
              </a:rPr>
              <a:t>produksi</a:t>
            </a:r>
            <a:r>
              <a:rPr lang="en-US" sz="1600" dirty="0" smtClean="0">
                <a:solidFill>
                  <a:srgbClr val="002060"/>
                </a:solidFill>
                <a:latin typeface="Rockwell" panose="02060603020205020403" pitchFamily="18" charset="0"/>
                <a:ea typeface="Times New Roman" panose="02020603050405020304" pitchFamily="18" charset="0"/>
              </a:rPr>
              <a:t>, </a:t>
            </a:r>
            <a:r>
              <a:rPr lang="en-US" sz="1600" dirty="0" err="1" smtClean="0">
                <a:solidFill>
                  <a:srgbClr val="002060"/>
                </a:solidFill>
                <a:latin typeface="Rockwell" panose="02060603020205020403" pitchFamily="18" charset="0"/>
                <a:ea typeface="Times New Roman" panose="02020603050405020304" pitchFamily="18" charset="0"/>
              </a:rPr>
              <a:t>pengolahan</a:t>
            </a:r>
            <a:r>
              <a:rPr lang="en-US" sz="1600" dirty="0" smtClean="0">
                <a:solidFill>
                  <a:srgbClr val="002060"/>
                </a:solidFill>
                <a:latin typeface="Rockwell" panose="02060603020205020403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002060"/>
                </a:solidFill>
                <a:latin typeface="Rockwell" panose="02060603020205020403" pitchFamily="18" charset="0"/>
                <a:ea typeface="Times New Roman" panose="02020603050405020304" pitchFamily="18" charset="0"/>
              </a:rPr>
              <a:t>dan</a:t>
            </a:r>
            <a:r>
              <a:rPr lang="en-US" sz="1600" dirty="0" smtClean="0">
                <a:solidFill>
                  <a:srgbClr val="002060"/>
                </a:solidFill>
                <a:latin typeface="Rockwell" panose="02060603020205020403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002060"/>
                </a:solidFill>
                <a:latin typeface="Rockwell" panose="02060603020205020403" pitchFamily="18" charset="0"/>
                <a:ea typeface="Times New Roman" panose="02020603050405020304" pitchFamily="18" charset="0"/>
              </a:rPr>
              <a:t>pemasaran</a:t>
            </a:r>
            <a:r>
              <a:rPr lang="en-US" sz="1600" dirty="0" smtClean="0">
                <a:solidFill>
                  <a:srgbClr val="002060"/>
                </a:solidFill>
                <a:latin typeface="Rockwell" panose="02060603020205020403" pitchFamily="18" charset="0"/>
                <a:ea typeface="Times New Roman" panose="02020603050405020304" pitchFamily="18" charset="0"/>
              </a:rPr>
              <a:t>.</a:t>
            </a:r>
          </a:p>
          <a:p>
            <a:pPr marL="198098" indent="-198098" algn="just">
              <a:buFont typeface="Wingdings" panose="05000000000000000000" pitchFamily="2" charset="2"/>
              <a:buChar char="v"/>
              <a:defRPr/>
            </a:pPr>
            <a:r>
              <a:rPr lang="en-US" altLang="en-US" sz="1600" dirty="0" err="1" smtClean="0">
                <a:solidFill>
                  <a:srgbClr val="002060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Jejaring</a:t>
            </a:r>
            <a:r>
              <a:rPr lang="en-US" altLang="en-US" sz="1600" dirty="0" smtClean="0">
                <a:solidFill>
                  <a:srgbClr val="002060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solidFill>
                  <a:srgbClr val="002060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mitra</a:t>
            </a:r>
            <a:r>
              <a:rPr lang="en-US" altLang="en-US" sz="1600" dirty="0">
                <a:solidFill>
                  <a:srgbClr val="002060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solidFill>
                  <a:srgbClr val="002060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kerja</a:t>
            </a:r>
            <a:r>
              <a:rPr lang="en-US" altLang="en-US" sz="1600" dirty="0">
                <a:solidFill>
                  <a:srgbClr val="002060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solidFill>
                  <a:srgbClr val="002060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dgn</a:t>
            </a:r>
            <a:r>
              <a:rPr lang="en-US" altLang="en-US" sz="1600" dirty="0">
                <a:solidFill>
                  <a:srgbClr val="002060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solidFill>
                  <a:srgbClr val="002060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stakeholdes</a:t>
            </a:r>
            <a:r>
              <a:rPr lang="en-US" altLang="en-US" sz="1600" dirty="0">
                <a:solidFill>
                  <a:srgbClr val="002060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 (BUMN, </a:t>
            </a:r>
            <a:r>
              <a:rPr lang="en-US" altLang="en-US" sz="1600" dirty="0" err="1">
                <a:solidFill>
                  <a:srgbClr val="002060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Swasta</a:t>
            </a:r>
            <a:r>
              <a:rPr lang="en-US" altLang="en-US" sz="1600" dirty="0">
                <a:solidFill>
                  <a:srgbClr val="002060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600" dirty="0" err="1">
                <a:solidFill>
                  <a:srgbClr val="002060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Perguruan</a:t>
            </a:r>
            <a:r>
              <a:rPr lang="en-US" altLang="en-US" sz="1600" dirty="0">
                <a:solidFill>
                  <a:srgbClr val="002060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 Tinggi, </a:t>
            </a:r>
            <a:r>
              <a:rPr lang="en-US" altLang="en-US" sz="1600" dirty="0" err="1">
                <a:solidFill>
                  <a:srgbClr val="002060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Masyarakat</a:t>
            </a:r>
            <a:r>
              <a:rPr lang="en-US" altLang="en-US" sz="1600" dirty="0">
                <a:solidFill>
                  <a:srgbClr val="002060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600" dirty="0" err="1">
                <a:solidFill>
                  <a:srgbClr val="002060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dll</a:t>
            </a:r>
            <a:r>
              <a:rPr lang="en-US" altLang="en-US" sz="1600" dirty="0">
                <a:solidFill>
                  <a:srgbClr val="002060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)</a:t>
            </a:r>
            <a:r>
              <a:rPr lang="en-US" sz="1600" dirty="0">
                <a:solidFill>
                  <a:srgbClr val="002060"/>
                </a:solidFill>
                <a:latin typeface="Rockwell" panose="02060603020205020403" pitchFamily="18" charset="0"/>
                <a:ea typeface="Times New Roman" panose="02020603050405020304" pitchFamily="18" charset="0"/>
              </a:rPr>
              <a:t> 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441440" y="4433862"/>
            <a:ext cx="5574941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b="1" dirty="0" err="1">
                <a:solidFill>
                  <a:srgbClr val="002060"/>
                </a:solidFill>
                <a:latin typeface="Rockwell" panose="02060603020205020403" pitchFamily="18" charset="0"/>
                <a:ea typeface="Times New Roman" panose="02020603050405020304" pitchFamily="18" charset="0"/>
              </a:rPr>
              <a:t>Legalisasi</a:t>
            </a:r>
            <a:r>
              <a:rPr lang="en-US" b="1" dirty="0">
                <a:solidFill>
                  <a:srgbClr val="002060"/>
                </a:solidFill>
                <a:latin typeface="Rockwell" panose="02060603020205020403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Rockwell" panose="02060603020205020403" pitchFamily="18" charset="0"/>
                <a:ea typeface="Times New Roman" panose="02020603050405020304" pitchFamily="18" charset="0"/>
              </a:rPr>
              <a:t>Lahan</a:t>
            </a:r>
            <a:r>
              <a:rPr lang="en-US" b="1" dirty="0">
                <a:solidFill>
                  <a:srgbClr val="002060"/>
                </a:solidFill>
                <a:latin typeface="Rockwell" panose="02060603020205020403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Rockwell" panose="02060603020205020403" pitchFamily="18" charset="0"/>
                <a:ea typeface="Times New Roman" panose="02020603050405020304" pitchFamily="18" charset="0"/>
              </a:rPr>
              <a:t>Transmigrasi</a:t>
            </a:r>
            <a:endParaRPr lang="en-US" b="1" dirty="0">
              <a:solidFill>
                <a:srgbClr val="002060"/>
              </a:solidFill>
              <a:latin typeface="Rockwell" panose="02060603020205020403" pitchFamily="18" charset="0"/>
              <a:ea typeface="Times New Roman" panose="02020603050405020304" pitchFamily="18" charset="0"/>
            </a:endParaRPr>
          </a:p>
          <a:p>
            <a:pPr algn="just">
              <a:defRPr/>
            </a:pPr>
            <a:r>
              <a:rPr lang="en-ID" dirty="0">
                <a:solidFill>
                  <a:srgbClr val="002060"/>
                </a:solidFill>
                <a:latin typeface="Rockwell" panose="02060603020205020403" pitchFamily="18" charset="0"/>
                <a:cs typeface="Arial" charset="0"/>
              </a:rPr>
              <a:t>(</a:t>
            </a:r>
            <a:r>
              <a:rPr lang="en-ID" i="1" dirty="0">
                <a:solidFill>
                  <a:srgbClr val="002060"/>
                </a:solidFill>
                <a:latin typeface="Rockwell" panose="02060603020205020403" pitchFamily="18" charset="0"/>
                <a:cs typeface="Arial" charset="0"/>
              </a:rPr>
              <a:t>Clean &amp; Clear</a:t>
            </a:r>
            <a:r>
              <a:rPr lang="en-ID" dirty="0">
                <a:solidFill>
                  <a:srgbClr val="002060"/>
                </a:solidFill>
                <a:latin typeface="Rockwell" panose="02060603020205020403" pitchFamily="18" charset="0"/>
                <a:cs typeface="Arial" charset="0"/>
              </a:rPr>
              <a:t>, </a:t>
            </a:r>
            <a:r>
              <a:rPr lang="en-ID" dirty="0" err="1" smtClean="0">
                <a:solidFill>
                  <a:srgbClr val="002060"/>
                </a:solidFill>
                <a:latin typeface="Rockwell" panose="02060603020205020403" pitchFamily="18" charset="0"/>
                <a:cs typeface="Arial" charset="0"/>
              </a:rPr>
              <a:t>Layak</a:t>
            </a:r>
            <a:r>
              <a:rPr lang="en-ID" dirty="0">
                <a:solidFill>
                  <a:srgbClr val="002060"/>
                </a:solidFill>
                <a:latin typeface="Rockwell" panose="02060603020205020403" pitchFamily="18" charset="0"/>
                <a:cs typeface="Arial" charset="0"/>
              </a:rPr>
              <a:t>: </a:t>
            </a:r>
            <a:r>
              <a:rPr lang="en-ID" dirty="0" err="1">
                <a:solidFill>
                  <a:srgbClr val="002060"/>
                </a:solidFill>
                <a:latin typeface="Rockwell" panose="02060603020205020403" pitchFamily="18" charset="0"/>
                <a:cs typeface="Arial" charset="0"/>
              </a:rPr>
              <a:t>Huni</a:t>
            </a:r>
            <a:r>
              <a:rPr lang="en-ID" dirty="0">
                <a:solidFill>
                  <a:srgbClr val="002060"/>
                </a:solidFill>
                <a:latin typeface="Rockwell" panose="02060603020205020403" pitchFamily="18" charset="0"/>
                <a:cs typeface="Arial" charset="0"/>
              </a:rPr>
              <a:t>, Usaha, </a:t>
            </a:r>
            <a:r>
              <a:rPr lang="en-ID" dirty="0" err="1">
                <a:solidFill>
                  <a:srgbClr val="002060"/>
                </a:solidFill>
                <a:latin typeface="Rockwell" panose="02060603020205020403" pitchFamily="18" charset="0"/>
                <a:cs typeface="Arial" charset="0"/>
              </a:rPr>
              <a:t>Berkembang</a:t>
            </a:r>
            <a:r>
              <a:rPr lang="en-ID" dirty="0">
                <a:solidFill>
                  <a:srgbClr val="002060"/>
                </a:solidFill>
                <a:latin typeface="Rockwell" panose="02060603020205020403" pitchFamily="18" charset="0"/>
                <a:cs typeface="Arial" charset="0"/>
              </a:rPr>
              <a:t>)</a:t>
            </a:r>
            <a:endParaRPr lang="en-US" b="1" dirty="0">
              <a:solidFill>
                <a:srgbClr val="002060"/>
              </a:solidFill>
              <a:latin typeface="Rockwell" panose="02060603020205020403" pitchFamily="18" charset="0"/>
            </a:endParaRPr>
          </a:p>
        </p:txBody>
      </p:sp>
      <p:pic>
        <p:nvPicPr>
          <p:cNvPr id="10262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428024"/>
            <a:ext cx="2564581" cy="600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3" name="Picture 4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3" t="-417"/>
          <a:stretch>
            <a:fillRect/>
          </a:stretch>
        </p:blipFill>
        <p:spPr bwMode="auto">
          <a:xfrm>
            <a:off x="373857" y="4479244"/>
            <a:ext cx="474799" cy="400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Rectangle 49">
            <a:extLst/>
          </p:cNvPr>
          <p:cNvSpPr/>
          <p:nvPr/>
        </p:nvSpPr>
        <p:spPr>
          <a:xfrm>
            <a:off x="1108519" y="4395128"/>
            <a:ext cx="2602706" cy="51345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3477" tIns="41738" rIns="83477" bIns="41738" anchor="ctr"/>
          <a:lstStyle/>
          <a:p>
            <a:pPr defTabSz="904368">
              <a:defRPr/>
            </a:pPr>
            <a:r>
              <a:rPr lang="id-ID" sz="1350" b="1" dirty="0">
                <a:solidFill>
                  <a:srgbClr val="002060"/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INPRES NO.2 TAHUN 2018</a:t>
            </a:r>
            <a:endParaRPr lang="en-ID" sz="1350" b="1" dirty="0">
              <a:solidFill>
                <a:srgbClr val="002060"/>
              </a:solidFill>
              <a:latin typeface="Rockwell" panose="02060603020205020403" pitchFamily="18" charset="0"/>
              <a:cs typeface="Arial" panose="020B0604020202020204" pitchFamily="34" charset="0"/>
            </a:endParaRPr>
          </a:p>
          <a:p>
            <a:pPr defTabSz="904368">
              <a:defRPr/>
            </a:pPr>
            <a:r>
              <a:rPr lang="id-ID" sz="1050" dirty="0">
                <a:solidFill>
                  <a:srgbClr val="002060"/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Percepatan Pendaftaran Tanah Sistematis Lengkap</a:t>
            </a:r>
            <a:r>
              <a:rPr lang="en-ID" sz="1050" dirty="0">
                <a:solidFill>
                  <a:srgbClr val="002060"/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 &amp; </a:t>
            </a:r>
            <a:r>
              <a:rPr lang="en-ID" sz="1050" dirty="0" err="1">
                <a:solidFill>
                  <a:srgbClr val="002060"/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Sertifikat</a:t>
            </a:r>
            <a:endParaRPr lang="id-ID" sz="900" dirty="0">
              <a:latin typeface="Rockwell" panose="02060603020205020403" pitchFamily="18" charset="0"/>
              <a:cs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93916" y="3097708"/>
            <a:ext cx="8665539" cy="1188098"/>
          </a:xfrm>
          <a:prstGeom prst="rect">
            <a:avLst/>
          </a:prstGeom>
          <a:noFill/>
          <a:ln w="571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spcAft>
                <a:spcPts val="357"/>
              </a:spcAft>
              <a:defRPr/>
            </a:pPr>
            <a:endParaRPr lang="en-US" sz="713" dirty="0">
              <a:latin typeface="Futura Bk BT" panose="020B0502020204020303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7" name="Right Arrow 26"/>
          <p:cNvSpPr/>
          <p:nvPr/>
        </p:nvSpPr>
        <p:spPr>
          <a:xfrm>
            <a:off x="1227694" y="1200448"/>
            <a:ext cx="1998432" cy="359511"/>
          </a:xfrm>
          <a:prstGeom prst="rightArrow">
            <a:avLst>
              <a:gd name="adj1" fmla="val 50000"/>
              <a:gd name="adj2" fmla="val 50850"/>
            </a:avLst>
          </a:prstGeom>
          <a:blipFill>
            <a:blip r:embed="rId10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350" b="1" dirty="0">
                <a:solidFill>
                  <a:srgbClr val="C00000"/>
                </a:solidFill>
              </a:rPr>
              <a:t>BASIS KAWASAN</a:t>
            </a:r>
            <a:endParaRPr lang="en-US" sz="1350" b="1" dirty="0">
              <a:solidFill>
                <a:srgbClr val="C00000"/>
              </a:solidFill>
            </a:endParaRPr>
          </a:p>
        </p:txBody>
      </p:sp>
      <p:sp>
        <p:nvSpPr>
          <p:cNvPr id="28" name="Right Arrow 27"/>
          <p:cNvSpPr/>
          <p:nvPr/>
        </p:nvSpPr>
        <p:spPr>
          <a:xfrm>
            <a:off x="1327124" y="4827667"/>
            <a:ext cx="2036748" cy="310664"/>
          </a:xfrm>
          <a:prstGeom prst="rightArrow">
            <a:avLst>
              <a:gd name="adj1" fmla="val 50000"/>
              <a:gd name="adj2" fmla="val 50850"/>
            </a:avLst>
          </a:prstGeom>
          <a:blipFill>
            <a:blip r:embed="rId10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350" b="1" dirty="0">
                <a:solidFill>
                  <a:srgbClr val="C00000"/>
                </a:solidFill>
              </a:rPr>
              <a:t>EKONOMI</a:t>
            </a:r>
            <a:endParaRPr lang="en-US" sz="1350" b="1" dirty="0">
              <a:solidFill>
                <a:srgbClr val="C00000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1327124" y="3752378"/>
            <a:ext cx="1921628" cy="394385"/>
          </a:xfrm>
          <a:prstGeom prst="rightArrow">
            <a:avLst>
              <a:gd name="adj1" fmla="val 50000"/>
              <a:gd name="adj2" fmla="val 50850"/>
            </a:avLst>
          </a:prstGeom>
          <a:blipFill>
            <a:blip r:embed="rId10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350" b="1" dirty="0">
                <a:solidFill>
                  <a:srgbClr val="C00000"/>
                </a:solidFill>
              </a:rPr>
              <a:t>SINERGI-INTEGRASI</a:t>
            </a:r>
            <a:endParaRPr lang="en-US" sz="1350" b="1" dirty="0">
              <a:solidFill>
                <a:srgbClr val="C00000"/>
              </a:solidFill>
            </a:endParaRPr>
          </a:p>
        </p:txBody>
      </p:sp>
      <p:sp>
        <p:nvSpPr>
          <p:cNvPr id="31" name="Right Arrow 30"/>
          <p:cNvSpPr/>
          <p:nvPr/>
        </p:nvSpPr>
        <p:spPr>
          <a:xfrm>
            <a:off x="1304498" y="2274591"/>
            <a:ext cx="2019180" cy="530588"/>
          </a:xfrm>
          <a:prstGeom prst="rightArrow">
            <a:avLst>
              <a:gd name="adj1" fmla="val 50000"/>
              <a:gd name="adj2" fmla="val 50850"/>
            </a:avLst>
          </a:prstGeom>
          <a:blipFill>
            <a:blip r:embed="rId10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350" b="1" dirty="0">
                <a:solidFill>
                  <a:srgbClr val="C00000"/>
                </a:solidFill>
              </a:rPr>
              <a:t>KOMUNITAS</a:t>
            </a:r>
            <a:endParaRPr lang="en-US" sz="135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49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  <p:bldP spid="28" grpId="0" animBg="1"/>
      <p:bldP spid="30" grpId="0" animBg="1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9" t="12595" r="31737" b="7674"/>
          <a:stretch>
            <a:fillRect/>
          </a:stretch>
        </p:blipFill>
        <p:spPr bwMode="auto">
          <a:xfrm>
            <a:off x="204737" y="1339150"/>
            <a:ext cx="2084785" cy="31117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67" name="Rectangle 4"/>
          <p:cNvSpPr>
            <a:spLocks noChangeArrowheads="1"/>
          </p:cNvSpPr>
          <p:nvPr/>
        </p:nvSpPr>
        <p:spPr bwMode="auto">
          <a:xfrm>
            <a:off x="169018" y="639511"/>
            <a:ext cx="2476242" cy="71558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1350" b="1" dirty="0">
                <a:solidFill>
                  <a:srgbClr val="002060"/>
                </a:solidFill>
                <a:latin typeface="Rockwell" panose="02060603020205020403" pitchFamily="18" charset="0"/>
              </a:rPr>
              <a:t>UU No. 29/2009 </a:t>
            </a:r>
          </a:p>
          <a:p>
            <a:pPr algn="ctr"/>
            <a:r>
              <a:rPr lang="id-ID" altLang="id-ID" sz="1350" b="1" dirty="0">
                <a:solidFill>
                  <a:srgbClr val="002060"/>
                </a:solidFill>
                <a:latin typeface="Rockwell" panose="02060603020205020403" pitchFamily="18" charset="0"/>
              </a:rPr>
              <a:t>PP No</a:t>
            </a:r>
            <a:r>
              <a:rPr lang="en-ID" altLang="id-ID" sz="1350" b="1" dirty="0">
                <a:solidFill>
                  <a:srgbClr val="002060"/>
                </a:solidFill>
                <a:latin typeface="Rockwell" panose="02060603020205020403" pitchFamily="18" charset="0"/>
              </a:rPr>
              <a:t>: </a:t>
            </a:r>
            <a:r>
              <a:rPr lang="id-ID" altLang="id-ID" sz="1350" b="1" dirty="0">
                <a:solidFill>
                  <a:srgbClr val="002060"/>
                </a:solidFill>
                <a:latin typeface="Rockwell" panose="02060603020205020403" pitchFamily="18" charset="0"/>
              </a:rPr>
              <a:t>3</a:t>
            </a:r>
            <a:r>
              <a:rPr lang="en-ID" altLang="id-ID" sz="1350" b="1" dirty="0">
                <a:solidFill>
                  <a:srgbClr val="002060"/>
                </a:solidFill>
                <a:latin typeface="Rockwell" panose="02060603020205020403" pitchFamily="18" charset="0"/>
              </a:rPr>
              <a:t>/</a:t>
            </a:r>
            <a:r>
              <a:rPr lang="id-ID" altLang="id-ID" sz="1350" b="1" dirty="0">
                <a:solidFill>
                  <a:srgbClr val="002060"/>
                </a:solidFill>
                <a:latin typeface="Rockwell" panose="02060603020205020403" pitchFamily="18" charset="0"/>
              </a:rPr>
              <a:t>2014</a:t>
            </a:r>
            <a:r>
              <a:rPr lang="id-ID" altLang="id-ID" sz="1350" dirty="0">
                <a:solidFill>
                  <a:srgbClr val="002060"/>
                </a:solidFill>
                <a:latin typeface="Rockwell" panose="02060603020205020403" pitchFamily="18" charset="0"/>
              </a:rPr>
              <a:t> </a:t>
            </a:r>
            <a:endParaRPr lang="en-ID" altLang="id-ID" sz="1350" dirty="0">
              <a:solidFill>
                <a:srgbClr val="002060"/>
              </a:solidFill>
              <a:latin typeface="Rockwell" panose="02060603020205020403" pitchFamily="18" charset="0"/>
            </a:endParaRPr>
          </a:p>
          <a:p>
            <a:pPr algn="ctr"/>
            <a:r>
              <a:rPr lang="en-US" altLang="en-US" sz="1350" b="1" dirty="0" err="1">
                <a:solidFill>
                  <a:srgbClr val="002060"/>
                </a:solidFill>
                <a:latin typeface="Rockwell" panose="02060603020205020403" pitchFamily="18" charset="0"/>
              </a:rPr>
              <a:t>tentang</a:t>
            </a:r>
            <a:r>
              <a:rPr lang="en-US" altLang="en-US" sz="1350" b="1" dirty="0">
                <a:solidFill>
                  <a:srgbClr val="002060"/>
                </a:solidFill>
                <a:latin typeface="Rockwell" panose="02060603020205020403" pitchFamily="18" charset="0"/>
              </a:rPr>
              <a:t> </a:t>
            </a:r>
            <a:r>
              <a:rPr lang="en-US" altLang="en-US" sz="1350" b="1" dirty="0" err="1">
                <a:solidFill>
                  <a:srgbClr val="002060"/>
                </a:solidFill>
                <a:latin typeface="Rockwell" panose="02060603020205020403" pitchFamily="18" charset="0"/>
              </a:rPr>
              <a:t>Ketransmigrasian</a:t>
            </a:r>
            <a:r>
              <a:rPr lang="en-US" altLang="en-US" sz="1350" b="1" dirty="0">
                <a:solidFill>
                  <a:srgbClr val="002060"/>
                </a:solidFill>
                <a:latin typeface="Rockwell" panose="02060603020205020403" pitchFamily="18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204737" y="4565888"/>
            <a:ext cx="2600325" cy="48090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175" b="1" dirty="0" err="1">
                <a:solidFill>
                  <a:srgbClr val="002060"/>
                </a:solidFill>
                <a:latin typeface="Rockwell" panose="02060603020205020403" pitchFamily="18" charset="0"/>
              </a:rPr>
              <a:t>Penyelenggaraan</a:t>
            </a:r>
            <a:r>
              <a:rPr lang="en-US" sz="1175" b="1" dirty="0">
                <a:solidFill>
                  <a:srgbClr val="002060"/>
                </a:solidFill>
                <a:latin typeface="Rockwell" panose="02060603020205020403" pitchFamily="18" charset="0"/>
              </a:rPr>
              <a:t> </a:t>
            </a:r>
            <a:r>
              <a:rPr lang="en-US" sz="1175" b="1" dirty="0" err="1">
                <a:solidFill>
                  <a:srgbClr val="002060"/>
                </a:solidFill>
                <a:latin typeface="Rockwell" panose="02060603020205020403" pitchFamily="18" charset="0"/>
              </a:rPr>
              <a:t>Transmigrasi</a:t>
            </a:r>
            <a:r>
              <a:rPr lang="en-US" sz="1175" b="1" dirty="0">
                <a:solidFill>
                  <a:srgbClr val="002060"/>
                </a:solidFill>
                <a:latin typeface="Rockwell" panose="02060603020205020403" pitchFamily="18" charset="0"/>
              </a:rPr>
              <a:t> </a:t>
            </a:r>
          </a:p>
          <a:p>
            <a:pPr algn="ctr">
              <a:defRPr/>
            </a:pPr>
            <a:r>
              <a:rPr lang="en-US" sz="1350" b="1" dirty="0" err="1">
                <a:solidFill>
                  <a:srgbClr val="002060"/>
                </a:solidFill>
                <a:latin typeface="Rockwell" panose="02060603020205020403" pitchFamily="18" charset="0"/>
              </a:rPr>
              <a:t>Berbasis</a:t>
            </a:r>
            <a:r>
              <a:rPr lang="en-US" sz="1350" b="1" dirty="0">
                <a:solidFill>
                  <a:srgbClr val="002060"/>
                </a:solidFill>
                <a:latin typeface="Rockwell" panose="02060603020205020403" pitchFamily="18" charset="0"/>
              </a:rPr>
              <a:t> </a:t>
            </a:r>
            <a:r>
              <a:rPr lang="en-US" sz="1350" b="1" dirty="0" err="1">
                <a:solidFill>
                  <a:srgbClr val="002060"/>
                </a:solidFill>
                <a:latin typeface="Rockwell" panose="02060603020205020403" pitchFamily="18" charset="0"/>
              </a:rPr>
              <a:t>Kawasan</a:t>
            </a:r>
            <a:endParaRPr lang="en-US" sz="1350" b="1" dirty="0">
              <a:solidFill>
                <a:srgbClr val="002060"/>
              </a:solidFill>
              <a:latin typeface="Rockwell" panose="02060603020205020403" pitchFamily="18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2366964" y="2475011"/>
            <a:ext cx="273297" cy="79206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762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2720940" y="638150"/>
            <a:ext cx="3219212" cy="3553780"/>
          </a:xfrm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  <a:defRPr/>
            </a:pPr>
            <a:r>
              <a:rPr lang="en-US" sz="1600" b="1" dirty="0" err="1">
                <a:latin typeface="Rockwell" panose="02060603020205020403" pitchFamily="18" charset="0"/>
              </a:rPr>
              <a:t>Tujuan</a:t>
            </a:r>
            <a:r>
              <a:rPr lang="en-US" sz="1600" b="1" dirty="0">
                <a:latin typeface="Rockwell" panose="02060603020205020403" pitchFamily="18" charset="0"/>
              </a:rPr>
              <a:t> </a:t>
            </a:r>
            <a:r>
              <a:rPr lang="en-US" sz="1600" b="1" dirty="0" err="1">
                <a:latin typeface="Rockwell" panose="02060603020205020403" pitchFamily="18" charset="0"/>
              </a:rPr>
              <a:t>Penyelenggaraan</a:t>
            </a:r>
            <a:r>
              <a:rPr lang="en-US" sz="1600" b="1" dirty="0">
                <a:latin typeface="Rockwell" panose="02060603020205020403" pitchFamily="18" charset="0"/>
              </a:rPr>
              <a:t> </a:t>
            </a:r>
            <a:r>
              <a:rPr lang="en-US" sz="1600" b="1" dirty="0" smtClean="0">
                <a:latin typeface="Rockwell" panose="02060603020205020403" pitchFamily="18" charset="0"/>
              </a:rPr>
              <a:t>TRANSMIGRASI</a:t>
            </a:r>
            <a:endParaRPr lang="en-US" sz="1600" b="1" dirty="0">
              <a:latin typeface="Rockwell" panose="02060603020205020403" pitchFamily="18" charset="0"/>
            </a:endParaRPr>
          </a:p>
          <a:p>
            <a:pPr marL="0" indent="0" algn="ctr">
              <a:spcBef>
                <a:spcPts val="0"/>
              </a:spcBef>
              <a:buNone/>
              <a:defRPr/>
            </a:pPr>
            <a:endParaRPr lang="en-US" sz="1600" b="1" dirty="0">
              <a:latin typeface="Rockwell" panose="02060603020205020403" pitchFamily="18" charset="0"/>
            </a:endParaRPr>
          </a:p>
          <a:p>
            <a:pPr marL="254417" lvl="1" indent="-254417">
              <a:spcBef>
                <a:spcPts val="0"/>
              </a:spcBef>
              <a:buClr>
                <a:srgbClr val="002060"/>
              </a:buClr>
              <a:buFont typeface="+mj-lt"/>
              <a:buAutoNum type="arabicPeriod"/>
              <a:defRPr/>
            </a:pPr>
            <a:r>
              <a:rPr lang="en-US" sz="1600" dirty="0" err="1">
                <a:solidFill>
                  <a:schemeClr val="tx1"/>
                </a:solidFill>
                <a:latin typeface="Rockwell" panose="02060603020205020403" pitchFamily="18" charset="0"/>
              </a:rPr>
              <a:t>Mendukung</a:t>
            </a:r>
            <a:r>
              <a:rPr lang="en-US" sz="1600" dirty="0">
                <a:solidFill>
                  <a:srgbClr val="00B050"/>
                </a:solidFill>
                <a:latin typeface="Rockwell" panose="02060603020205020403" pitchFamily="18" charset="0"/>
              </a:rPr>
              <a:t> KETAHANAN PANGAN </a:t>
            </a:r>
            <a:r>
              <a:rPr lang="en-US" sz="1600" dirty="0" smtClean="0">
                <a:solidFill>
                  <a:srgbClr val="00B050"/>
                </a:solidFill>
                <a:latin typeface="Rockwell" panose="02060603020205020403" pitchFamily="18" charset="0"/>
              </a:rPr>
              <a:t>&amp; </a:t>
            </a:r>
            <a:r>
              <a:rPr lang="en-US" sz="1600" dirty="0" err="1" smtClean="0">
                <a:solidFill>
                  <a:schemeClr val="tx1"/>
                </a:solidFill>
                <a:latin typeface="Rockwell" panose="02060603020205020403" pitchFamily="18" charset="0"/>
              </a:rPr>
              <a:t>kebutuhan</a:t>
            </a:r>
            <a:r>
              <a:rPr lang="en-US" sz="1600" dirty="0" smtClean="0">
                <a:solidFill>
                  <a:schemeClr val="tx1"/>
                </a:solidFill>
                <a:latin typeface="Rockwell" panose="02060603020205020403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Rockwell" panose="02060603020205020403" pitchFamily="18" charset="0"/>
              </a:rPr>
              <a:t>papan</a:t>
            </a:r>
            <a:endParaRPr lang="en-US" sz="1600" dirty="0">
              <a:solidFill>
                <a:schemeClr val="tx1"/>
              </a:solidFill>
              <a:latin typeface="Rockwell" panose="02060603020205020403" pitchFamily="18" charset="0"/>
            </a:endParaRPr>
          </a:p>
          <a:p>
            <a:pPr marL="254417" lvl="1" indent="-254417">
              <a:spcBef>
                <a:spcPts val="0"/>
              </a:spcBef>
              <a:buClr>
                <a:srgbClr val="002060"/>
              </a:buClr>
              <a:buFont typeface="+mj-lt"/>
              <a:buAutoNum type="arabicPeriod"/>
              <a:defRPr/>
            </a:pPr>
            <a:r>
              <a:rPr lang="en-US" sz="1600" dirty="0" err="1">
                <a:latin typeface="Rockwell" panose="02060603020205020403" pitchFamily="18" charset="0"/>
              </a:rPr>
              <a:t>Mendukung</a:t>
            </a:r>
            <a:r>
              <a:rPr lang="en-US" sz="1600" dirty="0">
                <a:latin typeface="Rockwell" panose="02060603020205020403" pitchFamily="18" charset="0"/>
              </a:rPr>
              <a:t> </a:t>
            </a:r>
            <a:r>
              <a:rPr lang="en-US" sz="1600" dirty="0" err="1">
                <a:latin typeface="Rockwell" panose="02060603020205020403" pitchFamily="18" charset="0"/>
              </a:rPr>
              <a:t>ketahanan</a:t>
            </a:r>
            <a:r>
              <a:rPr lang="en-US" sz="1600" dirty="0">
                <a:latin typeface="Rockwell" panose="02060603020205020403" pitchFamily="18" charset="0"/>
              </a:rPr>
              <a:t> Nasional</a:t>
            </a:r>
          </a:p>
          <a:p>
            <a:pPr marL="254417" lvl="1" indent="-254417">
              <a:spcBef>
                <a:spcPts val="0"/>
              </a:spcBef>
              <a:buClr>
                <a:srgbClr val="002060"/>
              </a:buClr>
              <a:buFont typeface="+mj-lt"/>
              <a:buAutoNum type="arabicPeriod"/>
              <a:defRPr/>
            </a:pPr>
            <a:r>
              <a:rPr lang="en-US" sz="1600" dirty="0" err="1">
                <a:latin typeface="Rockwell" panose="02060603020205020403" pitchFamily="18" charset="0"/>
              </a:rPr>
              <a:t>Mendukung</a:t>
            </a:r>
            <a:r>
              <a:rPr lang="en-US" sz="1600" dirty="0">
                <a:latin typeface="Rockwell" panose="02060603020205020403" pitchFamily="18" charset="0"/>
              </a:rPr>
              <a:t> </a:t>
            </a:r>
            <a:r>
              <a:rPr lang="en-US" sz="1600" dirty="0" err="1">
                <a:latin typeface="Rockwell" panose="02060603020205020403" pitchFamily="18" charset="0"/>
              </a:rPr>
              <a:t>kebijakan</a:t>
            </a:r>
            <a:r>
              <a:rPr lang="en-US" sz="1600" dirty="0">
                <a:latin typeface="Rockwell" panose="02060603020205020403" pitchFamily="18" charset="0"/>
              </a:rPr>
              <a:t> </a:t>
            </a:r>
            <a:r>
              <a:rPr lang="en-US" sz="1600" dirty="0" err="1">
                <a:latin typeface="Rockwell" panose="02060603020205020403" pitchFamily="18" charset="0"/>
              </a:rPr>
              <a:t>pengembangan</a:t>
            </a:r>
            <a:r>
              <a:rPr lang="en-US" sz="1600" dirty="0">
                <a:latin typeface="Rockwell" panose="02060603020205020403" pitchFamily="18" charset="0"/>
              </a:rPr>
              <a:t> </a:t>
            </a:r>
            <a:r>
              <a:rPr lang="en-US" sz="1600" dirty="0" err="1">
                <a:latin typeface="Rockwell" panose="02060603020205020403" pitchFamily="18" charset="0"/>
              </a:rPr>
              <a:t>energi</a:t>
            </a:r>
            <a:r>
              <a:rPr lang="en-US" sz="1600" dirty="0">
                <a:latin typeface="Rockwell" panose="02060603020205020403" pitchFamily="18" charset="0"/>
              </a:rPr>
              <a:t> </a:t>
            </a:r>
            <a:r>
              <a:rPr lang="en-US" sz="1600" dirty="0" err="1">
                <a:latin typeface="Rockwell" panose="02060603020205020403" pitchFamily="18" charset="0"/>
              </a:rPr>
              <a:t>terbarukan</a:t>
            </a:r>
            <a:r>
              <a:rPr lang="en-US" sz="1600" dirty="0">
                <a:latin typeface="Rockwell" panose="02060603020205020403" pitchFamily="18" charset="0"/>
              </a:rPr>
              <a:t> di </a:t>
            </a:r>
            <a:r>
              <a:rPr lang="en-US" sz="1600" dirty="0" err="1">
                <a:latin typeface="Rockwell" panose="02060603020205020403" pitchFamily="18" charset="0"/>
              </a:rPr>
              <a:t>kawasan</a:t>
            </a:r>
            <a:r>
              <a:rPr lang="en-US" sz="1600" dirty="0">
                <a:latin typeface="Rockwell" panose="02060603020205020403" pitchFamily="18" charset="0"/>
              </a:rPr>
              <a:t> </a:t>
            </a:r>
            <a:r>
              <a:rPr lang="en-US" sz="1600" dirty="0" err="1">
                <a:latin typeface="Rockwell" panose="02060603020205020403" pitchFamily="18" charset="0"/>
              </a:rPr>
              <a:t>transmigrasi</a:t>
            </a:r>
            <a:endParaRPr lang="en-US" sz="1600" dirty="0">
              <a:latin typeface="Rockwell" panose="02060603020205020403" pitchFamily="18" charset="0"/>
            </a:endParaRPr>
          </a:p>
          <a:p>
            <a:pPr marL="254417" lvl="1" indent="-254417">
              <a:spcBef>
                <a:spcPts val="0"/>
              </a:spcBef>
              <a:buClr>
                <a:srgbClr val="002060"/>
              </a:buClr>
              <a:buFont typeface="+mj-lt"/>
              <a:buAutoNum type="arabicPeriod"/>
              <a:defRPr/>
            </a:pPr>
            <a:r>
              <a:rPr lang="en-US" sz="1600" b="1" dirty="0" err="1">
                <a:solidFill>
                  <a:schemeClr val="tx1"/>
                </a:solidFill>
                <a:latin typeface="Rockwell" panose="02060603020205020403" pitchFamily="18" charset="0"/>
              </a:rPr>
              <a:t>Mendorong</a:t>
            </a:r>
            <a:r>
              <a:rPr lang="en-US" sz="1600" b="1" dirty="0">
                <a:solidFill>
                  <a:schemeClr val="tx1"/>
                </a:solidFill>
                <a:latin typeface="Rockwell" panose="02060603020205020403" pitchFamily="18" charset="0"/>
              </a:rPr>
              <a:t> </a:t>
            </a:r>
            <a:r>
              <a:rPr lang="en-US" sz="1600" b="1" dirty="0">
                <a:solidFill>
                  <a:srgbClr val="00B050"/>
                </a:solidFill>
                <a:latin typeface="Rockwell" panose="02060603020205020403" pitchFamily="18" charset="0"/>
              </a:rPr>
              <a:t>PERTUMBUHAN EKONOMI </a:t>
            </a:r>
            <a:r>
              <a:rPr lang="en-US" sz="1600" b="1" dirty="0">
                <a:solidFill>
                  <a:schemeClr val="tx1"/>
                </a:solidFill>
                <a:latin typeface="Rockwell" panose="02060603020205020403" pitchFamily="18" charset="0"/>
              </a:rPr>
              <a:t>&amp;</a:t>
            </a:r>
            <a:r>
              <a:rPr lang="en-US" sz="1600" b="1" dirty="0">
                <a:solidFill>
                  <a:srgbClr val="00B050"/>
                </a:solidFill>
                <a:latin typeface="Rockwell" panose="02060603020205020403" pitchFamily="18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Rockwell" panose="02060603020205020403" pitchFamily="18" charset="0"/>
              </a:rPr>
              <a:t>strategi</a:t>
            </a:r>
            <a:r>
              <a:rPr lang="en-US" sz="1600" b="1" dirty="0">
                <a:solidFill>
                  <a:schemeClr val="tx1"/>
                </a:solidFill>
                <a:latin typeface="Rockwell" panose="02060603020205020403" pitchFamily="18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Rockwell" panose="02060603020205020403" pitchFamily="18" charset="0"/>
              </a:rPr>
              <a:t>pemerataan</a:t>
            </a:r>
            <a:r>
              <a:rPr lang="en-US" sz="1600" b="1" dirty="0">
                <a:solidFill>
                  <a:schemeClr val="tx1"/>
                </a:solidFill>
                <a:latin typeface="Rockwell" panose="02060603020205020403" pitchFamily="18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Rockwell" panose="02060603020205020403" pitchFamily="18" charset="0"/>
              </a:rPr>
              <a:t>ivestasi</a:t>
            </a:r>
            <a:r>
              <a:rPr lang="en-US" sz="1600" b="1" dirty="0">
                <a:solidFill>
                  <a:schemeClr val="tx1"/>
                </a:solidFill>
                <a:latin typeface="Rockwell" panose="02060603020205020403" pitchFamily="18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Rockwell" panose="02060603020205020403" pitchFamily="18" charset="0"/>
              </a:rPr>
              <a:t>daerah</a:t>
            </a:r>
            <a:endParaRPr lang="en-US" sz="1600" b="1" dirty="0">
              <a:solidFill>
                <a:schemeClr val="tx1"/>
              </a:solidFill>
              <a:latin typeface="Rockwell" panose="02060603020205020403" pitchFamily="18" charset="0"/>
            </a:endParaRPr>
          </a:p>
          <a:p>
            <a:pPr marL="254417" lvl="1" indent="-254417">
              <a:spcBef>
                <a:spcPts val="0"/>
              </a:spcBef>
              <a:buClr>
                <a:srgbClr val="002060"/>
              </a:buClr>
              <a:buFont typeface="+mj-lt"/>
              <a:buAutoNum type="arabicPeriod"/>
              <a:defRPr/>
            </a:pPr>
            <a:r>
              <a:rPr lang="en-US" sz="1600" dirty="0" err="1" smtClean="0">
                <a:latin typeface="Rockwell" panose="02060603020205020403" pitchFamily="18" charset="0"/>
              </a:rPr>
              <a:t>Bagian</a:t>
            </a:r>
            <a:r>
              <a:rPr lang="en-US" sz="1600" dirty="0" smtClean="0">
                <a:latin typeface="Rockwell" panose="02060603020205020403" pitchFamily="18" charset="0"/>
              </a:rPr>
              <a:t> </a:t>
            </a:r>
            <a:r>
              <a:rPr lang="en-US" sz="1600" dirty="0" err="1">
                <a:latin typeface="Rockwell" panose="02060603020205020403" pitchFamily="18" charset="0"/>
              </a:rPr>
              <a:t>pelaksanaan</a:t>
            </a:r>
            <a:r>
              <a:rPr lang="en-US" sz="1600" dirty="0">
                <a:latin typeface="Rockwell" panose="02060603020205020403" pitchFamily="18" charset="0"/>
              </a:rPr>
              <a:t> program </a:t>
            </a:r>
            <a:r>
              <a:rPr lang="en-US" sz="1600" dirty="0" err="1">
                <a:solidFill>
                  <a:schemeClr val="tx1"/>
                </a:solidFill>
                <a:latin typeface="Rockwell" panose="02060603020205020403" pitchFamily="18" charset="0"/>
              </a:rPr>
              <a:t>mengatasi</a:t>
            </a:r>
            <a:r>
              <a:rPr lang="en-US" sz="1600" dirty="0">
                <a:solidFill>
                  <a:schemeClr val="tx1"/>
                </a:solidFill>
                <a:latin typeface="Rockwell" panose="02060603020205020403" pitchFamily="18" charset="0"/>
              </a:rPr>
              <a:t> </a:t>
            </a:r>
            <a:r>
              <a:rPr lang="en-US" sz="1600" dirty="0">
                <a:solidFill>
                  <a:srgbClr val="00B050"/>
                </a:solidFill>
                <a:latin typeface="Rockwell" panose="02060603020205020403" pitchFamily="18" charset="0"/>
              </a:rPr>
              <a:t>PENGANGGURAN &amp; KEMISKINAN </a:t>
            </a:r>
            <a:r>
              <a:rPr lang="en-US" sz="1600" dirty="0" err="1">
                <a:solidFill>
                  <a:schemeClr val="tx1"/>
                </a:solidFill>
                <a:latin typeface="Rockwell" panose="02060603020205020403" pitchFamily="18" charset="0"/>
              </a:rPr>
              <a:t>secara</a:t>
            </a:r>
            <a:r>
              <a:rPr lang="en-US" sz="1600" dirty="0">
                <a:solidFill>
                  <a:schemeClr val="tx1"/>
                </a:solidFill>
                <a:latin typeface="Rockwell" panose="02060603020205020403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Rockwell" panose="02060603020205020403" pitchFamily="18" charset="0"/>
              </a:rPr>
              <a:t>berkesinambungan</a:t>
            </a:r>
            <a:endParaRPr lang="id-ID" sz="1600" dirty="0">
              <a:solidFill>
                <a:schemeClr val="tx1"/>
              </a:solidFill>
              <a:latin typeface="Rockwell" panose="02060603020205020403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39994" y="619843"/>
            <a:ext cx="3040966" cy="4380686"/>
          </a:xfrm>
          <a:prstGeom prst="rect">
            <a:avLst/>
          </a:prstGeom>
          <a:noFill/>
          <a:ln w="38100">
            <a:solidFill>
              <a:schemeClr val="accent3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 dirty="0" err="1">
                <a:latin typeface="Rockwell" panose="02060603020205020403" pitchFamily="18" charset="0"/>
              </a:rPr>
              <a:t>Pengembangan</a:t>
            </a:r>
            <a:r>
              <a:rPr lang="en-US" sz="1600" b="1" dirty="0">
                <a:latin typeface="Rockwell" panose="02060603020205020403" pitchFamily="18" charset="0"/>
              </a:rPr>
              <a:t> </a:t>
            </a:r>
            <a:r>
              <a:rPr lang="en-US" sz="1600" b="1" dirty="0" err="1">
                <a:latin typeface="Rockwell" panose="02060603020205020403" pitchFamily="18" charset="0"/>
              </a:rPr>
              <a:t>Masyarakat</a:t>
            </a:r>
            <a:endParaRPr lang="en-US" sz="1600" b="1" dirty="0">
              <a:latin typeface="Rockwell" panose="02060603020205020403" pitchFamily="18" charset="0"/>
            </a:endParaRPr>
          </a:p>
          <a:p>
            <a:pPr algn="ctr">
              <a:defRPr/>
            </a:pPr>
            <a:r>
              <a:rPr lang="en-US" sz="1600" b="1" dirty="0" smtClean="0">
                <a:latin typeface="Rockwell" panose="02060603020205020403" pitchFamily="18" charset="0"/>
              </a:rPr>
              <a:t>&amp; </a:t>
            </a:r>
            <a:r>
              <a:rPr lang="en-US" sz="1600" b="1" dirty="0" err="1" smtClean="0">
                <a:latin typeface="Rockwell" panose="02060603020205020403" pitchFamily="18" charset="0"/>
              </a:rPr>
              <a:t>Kawasan</a:t>
            </a:r>
            <a:r>
              <a:rPr lang="en-US" sz="1600" b="1" dirty="0" smtClean="0">
                <a:latin typeface="Rockwell" panose="02060603020205020403" pitchFamily="18" charset="0"/>
              </a:rPr>
              <a:t> TRANSMIGRASI</a:t>
            </a:r>
          </a:p>
          <a:p>
            <a:pPr algn="ctr">
              <a:defRPr/>
            </a:pPr>
            <a:endParaRPr lang="en-US" sz="1600" b="1" dirty="0">
              <a:latin typeface="Rockwell" panose="02060603020205020403" pitchFamily="18" charset="0"/>
            </a:endParaRPr>
          </a:p>
          <a:p>
            <a:pPr marL="55931">
              <a:spcAft>
                <a:spcPts val="446"/>
              </a:spcAft>
              <a:defRPr/>
            </a:pPr>
            <a:r>
              <a:rPr lang="en-US" sz="1600" dirty="0" err="1" smtClean="0">
                <a:latin typeface="Rockwell" panose="02060603020205020403" pitchFamily="18" charset="0"/>
              </a:rPr>
              <a:t>mempercepat</a:t>
            </a:r>
            <a:r>
              <a:rPr lang="en-US" sz="1600" dirty="0" smtClean="0">
                <a:latin typeface="Rockwell" panose="02060603020205020403" pitchFamily="18" charset="0"/>
              </a:rPr>
              <a:t> </a:t>
            </a:r>
            <a:r>
              <a:rPr lang="en-US" sz="1600" dirty="0" err="1">
                <a:latin typeface="Rockwell" panose="02060603020205020403" pitchFamily="18" charset="0"/>
              </a:rPr>
              <a:t>keterkaitan</a:t>
            </a:r>
            <a:r>
              <a:rPr lang="en-US" sz="1600" dirty="0">
                <a:latin typeface="Rockwell" panose="02060603020205020403" pitchFamily="18" charset="0"/>
              </a:rPr>
              <a:t> </a:t>
            </a:r>
            <a:r>
              <a:rPr lang="en-US" sz="1600" dirty="0" err="1">
                <a:latin typeface="Rockwell" panose="02060603020205020403" pitchFamily="18" charset="0"/>
              </a:rPr>
              <a:t>fungsional</a:t>
            </a:r>
            <a:r>
              <a:rPr lang="en-US" sz="1600" dirty="0">
                <a:latin typeface="Rockwell" panose="02060603020205020403" pitchFamily="18" charset="0"/>
              </a:rPr>
              <a:t> </a:t>
            </a:r>
            <a:r>
              <a:rPr lang="en-US" sz="1600" dirty="0" err="1" smtClean="0">
                <a:latin typeface="Rockwell" panose="02060603020205020403" pitchFamily="18" charset="0"/>
              </a:rPr>
              <a:t>intrakawasan</a:t>
            </a:r>
            <a:r>
              <a:rPr lang="en-US" sz="1600" dirty="0" smtClean="0">
                <a:latin typeface="Rockwell" panose="02060603020205020403" pitchFamily="18" charset="0"/>
              </a:rPr>
              <a:t> – </a:t>
            </a:r>
            <a:r>
              <a:rPr lang="en-US" sz="1600" dirty="0" err="1" smtClean="0">
                <a:latin typeface="Rockwell" panose="02060603020205020403" pitchFamily="18" charset="0"/>
              </a:rPr>
              <a:t>antarkawasan</a:t>
            </a:r>
            <a:r>
              <a:rPr lang="en-US" sz="1600" dirty="0">
                <a:latin typeface="Rockwell" panose="02060603020205020403" pitchFamily="18" charset="0"/>
              </a:rPr>
              <a:t> </a:t>
            </a:r>
            <a:r>
              <a:rPr lang="en-US" sz="1600" dirty="0" smtClean="0">
                <a:latin typeface="Rockwell" panose="02060603020205020403" pitchFamily="18" charset="0"/>
                <a:sym typeface="Wingdings" panose="05000000000000000000" pitchFamily="2" charset="2"/>
              </a:rPr>
              <a:t> </a:t>
            </a:r>
            <a:r>
              <a:rPr lang="en-US" sz="1600" dirty="0" err="1" smtClean="0">
                <a:latin typeface="Rockwell" panose="02060603020205020403" pitchFamily="18" charset="0"/>
              </a:rPr>
              <a:t>pengembangan</a:t>
            </a:r>
            <a:r>
              <a:rPr lang="en-US" sz="1600" dirty="0" smtClean="0">
                <a:latin typeface="Rockwell" panose="02060603020205020403" pitchFamily="18" charset="0"/>
              </a:rPr>
              <a:t> </a:t>
            </a:r>
          </a:p>
          <a:p>
            <a:pPr marL="176213">
              <a:spcAft>
                <a:spcPts val="446"/>
              </a:spcAft>
              <a:defRPr/>
            </a:pPr>
            <a:r>
              <a:rPr lang="en-US" sz="1600" b="1" dirty="0" smtClean="0">
                <a:solidFill>
                  <a:srgbClr val="00B050"/>
                </a:solidFill>
                <a:latin typeface="Rockwell" panose="02060603020205020403" pitchFamily="18" charset="0"/>
              </a:rPr>
              <a:t>KOMODITAS </a:t>
            </a:r>
            <a:r>
              <a:rPr lang="en-US" sz="1600" b="1" dirty="0">
                <a:solidFill>
                  <a:srgbClr val="00B050"/>
                </a:solidFill>
                <a:latin typeface="Rockwell" panose="02060603020205020403" pitchFamily="18" charset="0"/>
              </a:rPr>
              <a:t>UNGGULAN </a:t>
            </a:r>
            <a:r>
              <a:rPr lang="en-US" sz="1600" dirty="0" err="1">
                <a:latin typeface="Rockwell" panose="02060603020205020403" pitchFamily="18" charset="0"/>
              </a:rPr>
              <a:t>dengan</a:t>
            </a:r>
            <a:r>
              <a:rPr lang="en-US" sz="1600" dirty="0">
                <a:latin typeface="Rockwell" panose="02060603020205020403" pitchFamily="18" charset="0"/>
              </a:rPr>
              <a:t> </a:t>
            </a:r>
            <a:r>
              <a:rPr lang="en-US" sz="1600" dirty="0" err="1">
                <a:latin typeface="Rockwell" panose="02060603020205020403" pitchFamily="18" charset="0"/>
              </a:rPr>
              <a:t>pendekatan</a:t>
            </a:r>
            <a:r>
              <a:rPr lang="en-US" sz="1600" dirty="0">
                <a:latin typeface="Rockwell" panose="02060603020205020403" pitchFamily="18" charset="0"/>
              </a:rPr>
              <a:t> </a:t>
            </a:r>
            <a:r>
              <a:rPr lang="en-US" sz="1600" b="1" dirty="0" err="1">
                <a:latin typeface="Rockwell" panose="02060603020205020403" pitchFamily="18" charset="0"/>
              </a:rPr>
              <a:t>agribisnis</a:t>
            </a:r>
            <a:r>
              <a:rPr lang="en-US" sz="1600" b="1" dirty="0">
                <a:latin typeface="Rockwell" panose="02060603020205020403" pitchFamily="18" charset="0"/>
              </a:rPr>
              <a:t> &amp; </a:t>
            </a:r>
            <a:r>
              <a:rPr lang="en-US" sz="1600" b="1" dirty="0">
                <a:solidFill>
                  <a:srgbClr val="00B050"/>
                </a:solidFill>
                <a:latin typeface="Rockwell" panose="02060603020205020403" pitchFamily="18" charset="0"/>
              </a:rPr>
              <a:t>AGROINDUSTRI </a:t>
            </a:r>
            <a:r>
              <a:rPr lang="en-US" sz="1600" b="1" dirty="0" err="1">
                <a:latin typeface="Rockwell" panose="02060603020205020403" pitchFamily="18" charset="0"/>
              </a:rPr>
              <a:t>terintergrasi</a:t>
            </a:r>
            <a:r>
              <a:rPr lang="en-US" sz="1600" b="1" dirty="0">
                <a:latin typeface="Rockwell" panose="02060603020205020403" pitchFamily="18" charset="0"/>
              </a:rPr>
              <a:t> Hulu-</a:t>
            </a:r>
            <a:r>
              <a:rPr lang="en-US" sz="1600" b="1" dirty="0" err="1">
                <a:latin typeface="Rockwell" panose="02060603020205020403" pitchFamily="18" charset="0"/>
              </a:rPr>
              <a:t>Hilir</a:t>
            </a:r>
            <a:r>
              <a:rPr lang="en-US" sz="1600" b="1" dirty="0">
                <a:latin typeface="Rockwell" panose="02060603020205020403" pitchFamily="18" charset="0"/>
                <a:hlinkClick r:id="rId3" action="ppaction://hlinkpres?slideindex=1&amp;slidetitle="/>
              </a:rPr>
              <a:t> </a:t>
            </a:r>
            <a:r>
              <a:rPr lang="en-US" sz="1600" b="1" dirty="0">
                <a:latin typeface="Rockwell" panose="02060603020205020403" pitchFamily="18" charset="0"/>
              </a:rPr>
              <a:t>&amp; </a:t>
            </a:r>
            <a:r>
              <a:rPr lang="en-US" sz="1600" b="1" dirty="0">
                <a:solidFill>
                  <a:srgbClr val="00B050"/>
                </a:solidFill>
                <a:latin typeface="Rockwell" panose="02060603020205020403" pitchFamily="18" charset="0"/>
              </a:rPr>
              <a:t>NILAI TAMBAH</a:t>
            </a:r>
          </a:p>
          <a:p>
            <a:pPr marL="208187" indent="-152256">
              <a:spcAft>
                <a:spcPts val="45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 err="1">
                <a:latin typeface="Rockwell" panose="02060603020205020403" pitchFamily="18" charset="0"/>
              </a:rPr>
              <a:t>Pelaksanaannya</a:t>
            </a:r>
            <a:r>
              <a:rPr lang="en-US" sz="1600" dirty="0">
                <a:latin typeface="Rockwell" panose="02060603020205020403" pitchFamily="18" charset="0"/>
              </a:rPr>
              <a:t> </a:t>
            </a:r>
            <a:r>
              <a:rPr lang="en-US" sz="1600" dirty="0" err="1">
                <a:latin typeface="Rockwell" panose="02060603020205020403" pitchFamily="18" charset="0"/>
              </a:rPr>
              <a:t>bersifat</a:t>
            </a:r>
            <a:r>
              <a:rPr lang="en-US" sz="1600" dirty="0">
                <a:latin typeface="Rockwell" panose="02060603020205020403" pitchFamily="18" charset="0"/>
              </a:rPr>
              <a:t> </a:t>
            </a:r>
            <a:r>
              <a:rPr lang="en-US" sz="1600" b="1" dirty="0">
                <a:solidFill>
                  <a:srgbClr val="00B050"/>
                </a:solidFill>
                <a:latin typeface="Rockwell" panose="02060603020205020403" pitchFamily="18" charset="0"/>
              </a:rPr>
              <a:t>LINTAS SEKTOR </a:t>
            </a:r>
            <a:r>
              <a:rPr lang="en-US" sz="1600" dirty="0" err="1">
                <a:latin typeface="Rockwell" panose="02060603020205020403" pitchFamily="18" charset="0"/>
              </a:rPr>
              <a:t>sehingga</a:t>
            </a:r>
            <a:r>
              <a:rPr lang="en-US" sz="1600" dirty="0">
                <a:latin typeface="Rockwell" panose="02060603020205020403" pitchFamily="18" charset="0"/>
              </a:rPr>
              <a:t> </a:t>
            </a:r>
            <a:r>
              <a:rPr lang="en-US" sz="1600" dirty="0" err="1">
                <a:latin typeface="Rockwell" panose="02060603020205020403" pitchFamily="18" charset="0"/>
              </a:rPr>
              <a:t>memerlukan</a:t>
            </a:r>
            <a:r>
              <a:rPr lang="en-US" sz="1600" dirty="0">
                <a:latin typeface="Rockwell" panose="02060603020205020403" pitchFamily="18" charset="0"/>
              </a:rPr>
              <a:t> </a:t>
            </a:r>
            <a:r>
              <a:rPr lang="en-US" sz="1600" b="1" dirty="0" err="1">
                <a:latin typeface="Rockwell" panose="02060603020205020403" pitchFamily="18" charset="0"/>
              </a:rPr>
              <a:t>dukungan</a:t>
            </a:r>
            <a:r>
              <a:rPr lang="en-US" sz="1600" b="1" dirty="0">
                <a:latin typeface="Rockwell" panose="02060603020205020403" pitchFamily="18" charset="0"/>
              </a:rPr>
              <a:t> </a:t>
            </a:r>
            <a:r>
              <a:rPr lang="en-US" sz="1600" b="1" dirty="0" err="1">
                <a:latin typeface="Rockwell" panose="02060603020205020403" pitchFamily="18" charset="0"/>
              </a:rPr>
              <a:t>penuh</a:t>
            </a:r>
            <a:r>
              <a:rPr lang="en-US" sz="1600" b="1" dirty="0">
                <a:latin typeface="Rockwell" panose="02060603020205020403" pitchFamily="18" charset="0"/>
              </a:rPr>
              <a:t> </a:t>
            </a:r>
            <a:r>
              <a:rPr lang="en-US" sz="1600" b="1" dirty="0" err="1">
                <a:latin typeface="Rockwell" panose="02060603020205020403" pitchFamily="18" charset="0"/>
              </a:rPr>
              <a:t>dari</a:t>
            </a:r>
            <a:r>
              <a:rPr lang="en-US" sz="1600" b="1" dirty="0">
                <a:latin typeface="Rockwell" panose="02060603020205020403" pitchFamily="18" charset="0"/>
              </a:rPr>
              <a:t> </a:t>
            </a:r>
            <a:r>
              <a:rPr lang="en-US" sz="1600" b="1" dirty="0" err="1">
                <a:latin typeface="Rockwell" panose="02060603020205020403" pitchFamily="18" charset="0"/>
              </a:rPr>
              <a:t>sektor</a:t>
            </a:r>
            <a:r>
              <a:rPr lang="en-US" sz="1600" b="1" dirty="0">
                <a:latin typeface="Rockwell" panose="02060603020205020403" pitchFamily="18" charset="0"/>
              </a:rPr>
              <a:t> lain</a:t>
            </a:r>
          </a:p>
        </p:txBody>
      </p:sp>
      <p:grpSp>
        <p:nvGrpSpPr>
          <p:cNvPr id="11273" name="Group 15"/>
          <p:cNvGrpSpPr>
            <a:grpSpLocks/>
          </p:cNvGrpSpPr>
          <p:nvPr/>
        </p:nvGrpSpPr>
        <p:grpSpPr bwMode="auto">
          <a:xfrm>
            <a:off x="133354" y="87001"/>
            <a:ext cx="8761809" cy="478713"/>
            <a:chOff x="72143" y="10085"/>
            <a:chExt cx="11665145" cy="869622"/>
          </a:xfrm>
        </p:grpSpPr>
        <p:sp>
          <p:nvSpPr>
            <p:cNvPr id="21" name="Flowchart: Off-page Connector 20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72143" y="10085"/>
              <a:ext cx="719660" cy="814322"/>
            </a:xfrm>
            <a:prstGeom prst="flowChartOffpageConnector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502" tIns="44251" rIns="88502" bIns="44251" anchor="ctr"/>
            <a:lstStyle/>
            <a:p>
              <a:pPr algn="ctr">
                <a:defRPr/>
              </a:pPr>
              <a:endParaRPr lang="en-ID" sz="3083" b="1" dirty="0">
                <a:latin typeface="Cambria" panose="02040503050406030204" pitchFamily="18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884531" y="130308"/>
              <a:ext cx="10852757" cy="749399"/>
            </a:xfrm>
            <a:prstGeom prst="rect">
              <a:avLst/>
            </a:prstGeom>
          </p:spPr>
          <p:txBody>
            <a:bodyPr lIns="88502" tIns="44251" rIns="88502" bIns="44251">
              <a:spAutoFit/>
            </a:bodyPr>
            <a:lstStyle/>
            <a:p>
              <a:pPr defTabSz="774523">
                <a:defRPr/>
              </a:pPr>
              <a:r>
                <a:rPr lang="en-ID" sz="2100" b="1" dirty="0">
                  <a:ln>
                    <a:solidFill>
                      <a:schemeClr val="tx1"/>
                    </a:solidFill>
                  </a:ln>
                  <a:latin typeface="Rockwell" panose="02060603020205020403" pitchFamily="18" charset="0"/>
                </a:rPr>
                <a:t>ARAH KEBIJAKAN </a:t>
              </a:r>
              <a:r>
                <a:rPr lang="en-ID" sz="2100" b="1" dirty="0">
                  <a:ln>
                    <a:solidFill>
                      <a:schemeClr val="tx1"/>
                    </a:solidFill>
                  </a:ln>
                  <a:latin typeface="Rockwell" panose="02060603020205020403" pitchFamily="18" charset="0"/>
                  <a:hlinkClick r:id="rId4" action="ppaction://hlinkfile"/>
                </a:rPr>
                <a:t>PENYELENGGARAAN</a:t>
              </a:r>
              <a:r>
                <a:rPr lang="en-ID" sz="2100" b="1" dirty="0">
                  <a:ln>
                    <a:solidFill>
                      <a:schemeClr val="tx1"/>
                    </a:solidFill>
                  </a:ln>
                  <a:latin typeface="Rockwell" panose="02060603020205020403" pitchFamily="18" charset="0"/>
                </a:rPr>
                <a:t> TRANSMIGRASI </a:t>
              </a:r>
              <a:endParaRPr lang="en-US" sz="2100" b="1" dirty="0">
                <a:ln>
                  <a:solidFill>
                    <a:schemeClr val="tx1"/>
                  </a:solidFill>
                </a:ln>
                <a:latin typeface="Rockwell" panose="02060603020205020403" pitchFamily="18" charset="0"/>
              </a:endParaRPr>
            </a:p>
          </p:txBody>
        </p:sp>
        <p:pic>
          <p:nvPicPr>
            <p:cNvPr id="11276" name="Picture 22" descr="C:\Users\USER\Desktop\New folder\logo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626" y="31513"/>
              <a:ext cx="671952" cy="677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Rectangle 12"/>
          <p:cNvSpPr/>
          <p:nvPr/>
        </p:nvSpPr>
        <p:spPr>
          <a:xfrm>
            <a:off x="2996480" y="4281286"/>
            <a:ext cx="6005036" cy="10772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latin typeface="Rockwell" panose="02060603020205020403" pitchFamily="18" charset="0"/>
              </a:rPr>
              <a:t>LAHAN USAHA:</a:t>
            </a:r>
            <a:endParaRPr lang="en-US" sz="1600" dirty="0">
              <a:latin typeface="Rockwell" panose="02060603020205020403" pitchFamily="18" charset="0"/>
            </a:endParaRPr>
          </a:p>
          <a:p>
            <a:r>
              <a:rPr lang="en-US" sz="1600" dirty="0" err="1" smtClean="0">
                <a:latin typeface="Rockwell" panose="02060603020205020403" pitchFamily="18" charset="0"/>
              </a:rPr>
              <a:t>untuk</a:t>
            </a:r>
            <a:r>
              <a:rPr lang="en-US" sz="1600" dirty="0" smtClean="0">
                <a:latin typeface="Rockwell" panose="02060603020205020403" pitchFamily="18" charset="0"/>
              </a:rPr>
              <a:t> </a:t>
            </a:r>
            <a:r>
              <a:rPr lang="en-US" sz="1600" b="1" dirty="0">
                <a:latin typeface="Rockwell" panose="02060603020205020403" pitchFamily="18" charset="0"/>
              </a:rPr>
              <a:t>PRODUKSI DAN DIVERSIFIKASI </a:t>
            </a:r>
            <a:r>
              <a:rPr lang="en-US" sz="1600" dirty="0" err="1">
                <a:latin typeface="Rockwell" panose="02060603020205020403" pitchFamily="18" charset="0"/>
              </a:rPr>
              <a:t>pengembangan</a:t>
            </a:r>
            <a:r>
              <a:rPr lang="en-US" sz="1600" dirty="0">
                <a:latin typeface="Rockwell" panose="02060603020205020403" pitchFamily="18" charset="0"/>
              </a:rPr>
              <a:t> </a:t>
            </a:r>
            <a:r>
              <a:rPr lang="en-US" sz="1600" dirty="0" err="1">
                <a:latin typeface="Rockwell" panose="02060603020205020403" pitchFamily="18" charset="0"/>
              </a:rPr>
              <a:t>usaha</a:t>
            </a:r>
            <a:r>
              <a:rPr lang="en-US" sz="1600" dirty="0">
                <a:latin typeface="Rockwell" panose="02060603020205020403" pitchFamily="18" charset="0"/>
              </a:rPr>
              <a:t> </a:t>
            </a:r>
            <a:r>
              <a:rPr lang="en-US" sz="1600" dirty="0" err="1" smtClean="0">
                <a:latin typeface="Rockwell" panose="02060603020205020403" pitchFamily="18" charset="0"/>
              </a:rPr>
              <a:t>melalui</a:t>
            </a:r>
            <a:r>
              <a:rPr lang="en-US" sz="1600" dirty="0" smtClean="0">
                <a:latin typeface="Rockwell" panose="02060603020205020403" pitchFamily="18" charset="0"/>
              </a:rPr>
              <a:t> </a:t>
            </a:r>
            <a:r>
              <a:rPr lang="fi-FI" sz="1600" b="1" dirty="0" smtClean="0">
                <a:latin typeface="Rockwell" panose="02060603020205020403" pitchFamily="18" charset="0"/>
              </a:rPr>
              <a:t>KERJA </a:t>
            </a:r>
            <a:r>
              <a:rPr lang="fi-FI" sz="1600" b="1" dirty="0">
                <a:latin typeface="Rockwell" panose="02060603020205020403" pitchFamily="18" charset="0"/>
              </a:rPr>
              <a:t>SAMA KEMITRAAN </a:t>
            </a:r>
            <a:r>
              <a:rPr lang="fi-FI" sz="1600" dirty="0">
                <a:latin typeface="Rockwell" panose="02060603020205020403" pitchFamily="18" charset="0"/>
              </a:rPr>
              <a:t>bersama </a:t>
            </a:r>
            <a:r>
              <a:rPr lang="en-US" sz="1600" dirty="0" err="1">
                <a:latin typeface="Rockwell" panose="02060603020205020403" pitchFamily="18" charset="0"/>
              </a:rPr>
              <a:t>Badan</a:t>
            </a:r>
            <a:r>
              <a:rPr lang="en-US" sz="1600" dirty="0">
                <a:latin typeface="Rockwell" panose="02060603020205020403" pitchFamily="18" charset="0"/>
              </a:rPr>
              <a:t> Usaha (</a:t>
            </a:r>
            <a:r>
              <a:rPr lang="en-US" sz="1600" i="1" dirty="0">
                <a:latin typeface="Rockwell" panose="02060603020205020403" pitchFamily="18" charset="0"/>
              </a:rPr>
              <a:t>BUMN, BUMD, </a:t>
            </a:r>
            <a:r>
              <a:rPr lang="en-US" sz="1600" i="1" dirty="0" err="1">
                <a:latin typeface="Rockwell" panose="02060603020205020403" pitchFamily="18" charset="0"/>
              </a:rPr>
              <a:t>BUMDesa</a:t>
            </a:r>
            <a:r>
              <a:rPr lang="en-US" sz="1600" i="1" dirty="0">
                <a:latin typeface="Rockwell" panose="02060603020205020403" pitchFamily="18" charset="0"/>
              </a:rPr>
              <a:t>, </a:t>
            </a:r>
            <a:r>
              <a:rPr lang="en-US" sz="1600" i="1" dirty="0" err="1" smtClean="0">
                <a:latin typeface="Rockwell" panose="02060603020205020403" pitchFamily="18" charset="0"/>
              </a:rPr>
              <a:t>Koperasi</a:t>
            </a:r>
            <a:r>
              <a:rPr lang="en-US" sz="1600" i="1" dirty="0" smtClean="0">
                <a:latin typeface="Rockwell" panose="02060603020205020403" pitchFamily="18" charset="0"/>
              </a:rPr>
              <a:t>, </a:t>
            </a:r>
            <a:r>
              <a:rPr lang="en-US" sz="1600" i="1" dirty="0" err="1" smtClean="0">
                <a:latin typeface="Rockwell" panose="02060603020205020403" pitchFamily="18" charset="0"/>
              </a:rPr>
              <a:t>Lembagaan</a:t>
            </a:r>
            <a:r>
              <a:rPr lang="en-US" sz="1600" i="1" dirty="0" smtClean="0">
                <a:latin typeface="Rockwell" panose="02060603020205020403" pitchFamily="18" charset="0"/>
              </a:rPr>
              <a:t> </a:t>
            </a:r>
            <a:r>
              <a:rPr lang="en-US" sz="1600" i="1" dirty="0" err="1" smtClean="0">
                <a:latin typeface="Rockwell" panose="02060603020205020403" pitchFamily="18" charset="0"/>
              </a:rPr>
              <a:t>ekonomi</a:t>
            </a:r>
            <a:r>
              <a:rPr lang="sv-SE" sz="1600" dirty="0" smtClean="0">
                <a:latin typeface="Rockwell" panose="02060603020205020403" pitchFamily="18" charset="0"/>
              </a:rPr>
              <a:t>)</a:t>
            </a:r>
            <a:endParaRPr lang="sv-SE" sz="1600" dirty="0">
              <a:latin typeface="Rockwell" panose="02060603020205020403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799161" y="2691214"/>
            <a:ext cx="3240253" cy="378622"/>
          </a:xfrm>
          <a:prstGeom prst="rect">
            <a:avLst/>
          </a:prstGeom>
          <a:noFill/>
          <a:ln w="571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spcAft>
                <a:spcPts val="357"/>
              </a:spcAft>
              <a:defRPr/>
            </a:pPr>
            <a:endParaRPr lang="en-US" sz="713" dirty="0">
              <a:latin typeface="Futura Bk BT" panose="020B0502020204020303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56017" y="1966200"/>
            <a:ext cx="3008921" cy="1939159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spcAft>
                <a:spcPts val="357"/>
              </a:spcAft>
              <a:defRPr/>
            </a:pPr>
            <a:endParaRPr lang="en-US" sz="713" dirty="0">
              <a:latin typeface="Futura Bk BT" panose="020B0502020204020303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78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3634" y="3677895"/>
            <a:ext cx="8501122" cy="1200325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r>
              <a:rPr lang="en-US" b="1" dirty="0" err="1" smtClean="0"/>
              <a:t>Sasaran</a:t>
            </a:r>
            <a:r>
              <a:rPr lang="en-US" b="1" dirty="0" smtClean="0"/>
              <a:t> </a:t>
            </a:r>
            <a:r>
              <a:rPr lang="en-US" b="1" dirty="0" err="1" smtClean="0"/>
              <a:t>Penyelenggaraan</a:t>
            </a:r>
            <a:r>
              <a:rPr lang="en-US" b="1" dirty="0" smtClean="0"/>
              <a:t> </a:t>
            </a:r>
            <a:r>
              <a:rPr lang="en-US" b="1" dirty="0" err="1" smtClean="0"/>
              <a:t>Transmigrasi</a:t>
            </a:r>
            <a:r>
              <a:rPr lang="en-US" b="1" dirty="0" smtClean="0"/>
              <a:t> 2020 -2024</a:t>
            </a:r>
            <a:endParaRPr lang="en-US" dirty="0" smtClean="0"/>
          </a:p>
          <a:p>
            <a:pPr marL="268274" indent="-268274">
              <a:tabLst>
                <a:tab pos="268274" algn="l"/>
              </a:tabLst>
            </a:pPr>
            <a:r>
              <a:rPr lang="en-US" b="1" dirty="0" smtClean="0"/>
              <a:t>1.	</a:t>
            </a:r>
            <a:r>
              <a:rPr lang="en-US" b="1" dirty="0" err="1" smtClean="0"/>
              <a:t>Meningkatkan</a:t>
            </a:r>
            <a:r>
              <a:rPr lang="en-US" b="1" dirty="0" smtClean="0"/>
              <a:t> </a:t>
            </a:r>
            <a:r>
              <a:rPr lang="en-US" b="1" dirty="0" err="1"/>
              <a:t>pendapatan</a:t>
            </a:r>
            <a:r>
              <a:rPr lang="en-US" b="1" dirty="0"/>
              <a:t> </a:t>
            </a:r>
            <a:r>
              <a:rPr lang="en-US" b="1" dirty="0" err="1"/>
              <a:t>masyarakat</a:t>
            </a:r>
            <a:r>
              <a:rPr lang="en-US" b="1" dirty="0"/>
              <a:t> </a:t>
            </a:r>
            <a:r>
              <a:rPr lang="en-US" b="1" dirty="0" err="1"/>
              <a:t>transmigran</a:t>
            </a:r>
            <a:r>
              <a:rPr lang="en-US" b="1" dirty="0"/>
              <a:t> </a:t>
            </a:r>
            <a:r>
              <a:rPr lang="en-US" b="1" dirty="0" err="1"/>
              <a:t>dan</a:t>
            </a:r>
            <a:r>
              <a:rPr lang="en-US" b="1" dirty="0"/>
              <a:t> </a:t>
            </a:r>
            <a:r>
              <a:rPr lang="en-US" b="1" dirty="0" err="1"/>
              <a:t>masyarakat</a:t>
            </a:r>
            <a:r>
              <a:rPr lang="en-US" b="1" dirty="0"/>
              <a:t> </a:t>
            </a:r>
            <a:r>
              <a:rPr lang="en-US" b="1" dirty="0" err="1" smtClean="0"/>
              <a:t>sekitarnya</a:t>
            </a:r>
            <a:endParaRPr lang="en-US" b="1" dirty="0"/>
          </a:p>
          <a:p>
            <a:pPr marL="268274" indent="-268274">
              <a:tabLst>
                <a:tab pos="268274" algn="l"/>
              </a:tabLst>
            </a:pPr>
            <a:r>
              <a:rPr lang="en-US" b="1" dirty="0"/>
              <a:t>2</a:t>
            </a:r>
            <a:r>
              <a:rPr lang="en-US" b="1" dirty="0" smtClean="0"/>
              <a:t>.	</a:t>
            </a:r>
            <a:r>
              <a:rPr lang="en-US" b="1" dirty="0" err="1" smtClean="0"/>
              <a:t>Menurunkan</a:t>
            </a:r>
            <a:r>
              <a:rPr lang="en-US" b="1" dirty="0" smtClean="0"/>
              <a:t> </a:t>
            </a:r>
            <a:r>
              <a:rPr lang="en-US" b="1" dirty="0" err="1"/>
              <a:t>angka</a:t>
            </a:r>
            <a:r>
              <a:rPr lang="en-US" b="1" dirty="0"/>
              <a:t> </a:t>
            </a:r>
            <a:r>
              <a:rPr lang="en-US" b="1" dirty="0" err="1"/>
              <a:t>kemiskinan</a:t>
            </a:r>
            <a:r>
              <a:rPr lang="en-US" b="1" dirty="0"/>
              <a:t> </a:t>
            </a:r>
            <a:r>
              <a:rPr lang="en-US" b="1" dirty="0" smtClean="0"/>
              <a:t>di </a:t>
            </a:r>
            <a:r>
              <a:rPr lang="en-US" b="1" dirty="0" err="1"/>
              <a:t>kawasan</a:t>
            </a:r>
            <a:r>
              <a:rPr lang="en-US" b="1" dirty="0"/>
              <a:t> </a:t>
            </a:r>
            <a:r>
              <a:rPr lang="en-US" b="1" dirty="0" err="1"/>
              <a:t>transmigrasi</a:t>
            </a:r>
            <a:endParaRPr lang="en-US" b="1" dirty="0"/>
          </a:p>
          <a:p>
            <a:pPr marL="268274" indent="-268274">
              <a:tabLst>
                <a:tab pos="268274" algn="l"/>
              </a:tabLst>
            </a:pPr>
            <a:r>
              <a:rPr lang="fi-FI" b="1" dirty="0" smtClean="0"/>
              <a:t>3</a:t>
            </a:r>
            <a:r>
              <a:rPr lang="fi-FI" b="1" dirty="0"/>
              <a:t>. </a:t>
            </a:r>
            <a:r>
              <a:rPr lang="fi-FI" b="1" dirty="0" smtClean="0"/>
              <a:t>	Meningkatkan </a:t>
            </a:r>
            <a:r>
              <a:rPr lang="fi-FI" b="1" dirty="0"/>
              <a:t>lapangan </a:t>
            </a:r>
            <a:r>
              <a:rPr lang="fi-FI" b="1" dirty="0" smtClean="0"/>
              <a:t>pekerjaan</a:t>
            </a:r>
            <a:endParaRPr lang="fi-FI" b="1" dirty="0"/>
          </a:p>
        </p:txBody>
      </p:sp>
      <p:sp>
        <p:nvSpPr>
          <p:cNvPr id="5" name="Rectangle 4"/>
          <p:cNvSpPr/>
          <p:nvPr/>
        </p:nvSpPr>
        <p:spPr>
          <a:xfrm>
            <a:off x="323528" y="453905"/>
            <a:ext cx="6500858" cy="1200325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r>
              <a:rPr lang="en-US" sz="2400" b="1" dirty="0" smtClean="0"/>
              <a:t>SASARAN PENYELENGGARAAN  </a:t>
            </a:r>
            <a:r>
              <a:rPr lang="en-US" sz="2400" b="1" dirty="0" smtClean="0"/>
              <a:t>TRANSMIGRASI</a:t>
            </a:r>
          </a:p>
          <a:p>
            <a:r>
              <a:rPr lang="en-US" sz="2400" b="1" dirty="0" err="1" smtClean="0"/>
              <a:t>KeMendesa,PDT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Transmigrasi</a:t>
            </a:r>
            <a:r>
              <a:rPr lang="en-US" sz="2400" b="1" dirty="0" smtClean="0"/>
              <a:t> RI  </a:t>
            </a:r>
            <a:r>
              <a:rPr lang="en-US" sz="2400" b="1" dirty="0" err="1" smtClean="0"/>
              <a:t>Nomor</a:t>
            </a:r>
            <a:r>
              <a:rPr lang="en-US" sz="2400" b="1" dirty="0" smtClean="0"/>
              <a:t> : 132 </a:t>
            </a:r>
            <a:r>
              <a:rPr lang="en-US" sz="2400" b="1" dirty="0" err="1" smtClean="0"/>
              <a:t>Tahun</a:t>
            </a:r>
            <a:r>
              <a:rPr lang="en-US" sz="2400" b="1" dirty="0" smtClean="0"/>
              <a:t> 2019 </a:t>
            </a:r>
            <a:r>
              <a:rPr lang="en-US" sz="2400" b="1" dirty="0" err="1" smtClean="0"/>
              <a:t>Tentang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Kawasan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Transmigrasi</a:t>
            </a: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363634" y="1667311"/>
            <a:ext cx="8001056" cy="1323435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r>
              <a:rPr lang="en-US" sz="2000" dirty="0" err="1" smtClean="0"/>
              <a:t>Sasaran</a:t>
            </a:r>
            <a:r>
              <a:rPr lang="en-US" sz="2000" dirty="0" smtClean="0"/>
              <a:t> </a:t>
            </a:r>
            <a:r>
              <a:rPr lang="en-US" sz="2000" dirty="0" err="1" smtClean="0"/>
              <a:t>penyelenggaraan</a:t>
            </a:r>
            <a:r>
              <a:rPr lang="en-US" sz="2000" dirty="0" smtClean="0"/>
              <a:t> </a:t>
            </a:r>
            <a:r>
              <a:rPr lang="en-US" sz="2000" dirty="0" err="1" smtClean="0"/>
              <a:t>transmigrasi</a:t>
            </a:r>
            <a:r>
              <a:rPr lang="en-US" sz="2000" dirty="0" smtClean="0"/>
              <a:t> </a:t>
            </a:r>
            <a:r>
              <a:rPr lang="en-US" sz="2000" dirty="0" err="1" smtClean="0"/>
              <a:t>dicapai</a:t>
            </a:r>
            <a:r>
              <a:rPr lang="en-US" sz="2000" dirty="0" smtClean="0"/>
              <a:t> </a:t>
            </a:r>
            <a:r>
              <a:rPr lang="en-US" sz="2000" dirty="0" err="1" smtClean="0"/>
              <a:t>melalui</a:t>
            </a:r>
            <a:r>
              <a:rPr lang="en-US" sz="2000" dirty="0" smtClean="0"/>
              <a:t> </a:t>
            </a:r>
            <a:r>
              <a:rPr lang="en-US" sz="2000" dirty="0" err="1" smtClean="0"/>
              <a:t>Pengembangan</a:t>
            </a:r>
            <a:r>
              <a:rPr lang="en-US" sz="2000" dirty="0" smtClean="0"/>
              <a:t> </a:t>
            </a:r>
            <a:r>
              <a:rPr lang="en-US" sz="2000" dirty="0" err="1" smtClean="0"/>
              <a:t>Kawasan</a:t>
            </a:r>
            <a:r>
              <a:rPr lang="en-US" sz="2000" dirty="0" smtClean="0"/>
              <a:t> </a:t>
            </a:r>
            <a:r>
              <a:rPr lang="en-US" sz="2000" dirty="0" err="1" smtClean="0"/>
              <a:t>Transmigrasi</a:t>
            </a:r>
            <a:r>
              <a:rPr lang="en-US" sz="2000" dirty="0" smtClean="0"/>
              <a:t> di </a:t>
            </a:r>
            <a:r>
              <a:rPr lang="en-US" sz="2000" b="1" dirty="0" smtClean="0"/>
              <a:t>52 </a:t>
            </a:r>
            <a:r>
              <a:rPr lang="en-US" sz="2000" b="1" dirty="0" err="1" smtClean="0"/>
              <a:t>Kawasan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Transmigrasi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Prioritas</a:t>
            </a:r>
            <a:r>
              <a:rPr lang="en-US" sz="2000" b="1" dirty="0" smtClean="0"/>
              <a:t> Nasional </a:t>
            </a:r>
            <a:r>
              <a:rPr lang="en-US" sz="2000" b="1" dirty="0" err="1" smtClean="0"/>
              <a:t>dalam</a:t>
            </a:r>
            <a:r>
              <a:rPr lang="en-US" sz="2000" b="1" dirty="0" smtClean="0"/>
              <a:t> RPJMN </a:t>
            </a:r>
            <a:r>
              <a:rPr lang="en-US" sz="2000" b="1" dirty="0" smtClean="0"/>
              <a:t>2020-2024 </a:t>
            </a:r>
            <a:r>
              <a:rPr lang="en-US" sz="2000" b="1" dirty="0" err="1" smtClean="0"/>
              <a:t>dan</a:t>
            </a:r>
            <a:r>
              <a:rPr lang="en-US" sz="2000" b="1" dirty="0" smtClean="0"/>
              <a:t> 5 </a:t>
            </a:r>
            <a:r>
              <a:rPr lang="en-US" sz="2000" b="1" dirty="0" err="1" smtClean="0"/>
              <a:t>Kawasan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Transmigrasi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Prioritas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Kementerian</a:t>
            </a:r>
            <a:r>
              <a:rPr lang="en-US" sz="2000" b="1" dirty="0" smtClean="0"/>
              <a:t> </a:t>
            </a:r>
            <a:endParaRPr lang="en-US" sz="2000" b="1" dirty="0"/>
          </a:p>
        </p:txBody>
      </p:sp>
      <p:sp>
        <p:nvSpPr>
          <p:cNvPr id="7" name="Rectangle 6"/>
          <p:cNvSpPr/>
          <p:nvPr/>
        </p:nvSpPr>
        <p:spPr>
          <a:xfrm>
            <a:off x="363634" y="3031566"/>
            <a:ext cx="6643734" cy="646329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marL="342884" indent="-342884">
              <a:buFont typeface="+mj-lt"/>
              <a:buAutoNum type="arabicPeriod"/>
            </a:pPr>
            <a:r>
              <a:rPr lang="en-US" b="1" dirty="0" smtClean="0"/>
              <a:t>PEMERATAAN PEMBANGUNAN DAERAH </a:t>
            </a:r>
          </a:p>
          <a:p>
            <a:pPr marL="342884" indent="-342884">
              <a:buFont typeface="+mj-lt"/>
              <a:buAutoNum type="arabicPeriod"/>
            </a:pPr>
            <a:r>
              <a:rPr lang="en-US" b="1" dirty="0" smtClean="0"/>
              <a:t>PENINGKATAN KESEJAHTERAAN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4427" y="828"/>
            <a:ext cx="1845617" cy="1831994"/>
            <a:chOff x="-11" y="-29585"/>
            <a:chExt cx="3080221" cy="4542951"/>
          </a:xfrm>
        </p:grpSpPr>
        <p:sp>
          <p:nvSpPr>
            <p:cNvPr id="1094" name="Google Shape;1094;p46"/>
            <p:cNvSpPr/>
            <p:nvPr/>
          </p:nvSpPr>
          <p:spPr>
            <a:xfrm rot="-5400000">
              <a:off x="-732032" y="702436"/>
              <a:ext cx="4542951" cy="3078909"/>
            </a:xfrm>
            <a:custGeom>
              <a:avLst/>
              <a:gdLst/>
              <a:ahLst/>
              <a:cxnLst/>
              <a:rect l="l" t="t" r="r" b="b"/>
              <a:pathLst>
                <a:path w="99597" h="68476" extrusionOk="0">
                  <a:moveTo>
                    <a:pt x="99596" y="0"/>
                  </a:moveTo>
                  <a:lnTo>
                    <a:pt x="0" y="21"/>
                  </a:lnTo>
                  <a:lnTo>
                    <a:pt x="99596" y="68476"/>
                  </a:lnTo>
                  <a:lnTo>
                    <a:pt x="99596" y="0"/>
                  </a:lnTo>
                  <a:close/>
                </a:path>
              </a:pathLst>
            </a:custGeom>
            <a:solidFill>
              <a:srgbClr val="EDEDEB">
                <a:alpha val="47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95" name="Google Shape;1095;p46"/>
            <p:cNvSpPr/>
            <p:nvPr/>
          </p:nvSpPr>
          <p:spPr>
            <a:xfrm rot="-5400000" flipH="1">
              <a:off x="100260" y="-129823"/>
              <a:ext cx="2879681" cy="3080219"/>
            </a:xfrm>
            <a:custGeom>
              <a:avLst/>
              <a:gdLst/>
              <a:ahLst/>
              <a:cxnLst/>
              <a:rect l="l" t="t" r="r" b="b"/>
              <a:pathLst>
                <a:path w="99597" h="36908" extrusionOk="0">
                  <a:moveTo>
                    <a:pt x="0" y="0"/>
                  </a:moveTo>
                  <a:lnTo>
                    <a:pt x="0" y="36907"/>
                  </a:lnTo>
                  <a:lnTo>
                    <a:pt x="99596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F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96" name="Google Shape;1096;p46"/>
            <p:cNvSpPr/>
            <p:nvPr/>
          </p:nvSpPr>
          <p:spPr>
            <a:xfrm rot="-5400000" flipH="1">
              <a:off x="399949" y="-429515"/>
              <a:ext cx="2237280" cy="3037200"/>
            </a:xfrm>
            <a:custGeom>
              <a:avLst/>
              <a:gdLst/>
              <a:ahLst/>
              <a:cxnLst/>
              <a:rect l="l" t="t" r="r" b="b"/>
              <a:pathLst>
                <a:path w="99597" h="28488" extrusionOk="0">
                  <a:moveTo>
                    <a:pt x="0" y="1"/>
                  </a:moveTo>
                  <a:lnTo>
                    <a:pt x="0" y="28488"/>
                  </a:lnTo>
                  <a:lnTo>
                    <a:pt x="99596" y="1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75" name="Rectangle 74"/>
          <p:cNvSpPr/>
          <p:nvPr/>
        </p:nvSpPr>
        <p:spPr>
          <a:xfrm>
            <a:off x="2602764" y="32344"/>
            <a:ext cx="65412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91387">
              <a:defRPr/>
            </a:pPr>
            <a:r>
              <a:rPr lang="id-ID" sz="2800" b="1" dirty="0" smtClean="0">
                <a:solidFill>
                  <a:schemeClr val="accent1">
                    <a:lumMod val="75000"/>
                  </a:schemeClr>
                </a:solidFill>
                <a:latin typeface="Rockwell" panose="02060603020205020403" pitchFamily="18" charset="0"/>
                <a:cs typeface="Arial" panose="020B0604020202020204" pitchFamily="34" charset="0"/>
                <a:hlinkClick r:id="rId3" action="ppaction://hlinkpres?slideindex=1&amp;slidetitle="/>
              </a:rPr>
              <a:t>KAWASAN</a:t>
            </a:r>
            <a:r>
              <a:rPr lang="id-ID" sz="2800" b="1" dirty="0" smtClean="0">
                <a:solidFill>
                  <a:schemeClr val="accent1">
                    <a:lumMod val="75000"/>
                  </a:schemeClr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 </a:t>
            </a:r>
            <a:r>
              <a:rPr lang="id-ID" sz="2800" b="1" dirty="0">
                <a:solidFill>
                  <a:schemeClr val="accent1">
                    <a:lumMod val="75000"/>
                  </a:schemeClr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TRANSMIGRASI </a:t>
            </a:r>
            <a:r>
              <a:rPr lang="en-ID" sz="2800" b="1" dirty="0">
                <a:solidFill>
                  <a:schemeClr val="accent1">
                    <a:lumMod val="75000"/>
                  </a:schemeClr>
                </a:solidFill>
                <a:latin typeface="Rockwell" panose="02060603020205020403" pitchFamily="18" charset="0"/>
                <a:cs typeface="Arial" panose="020B0604020202020204" pitchFamily="34" charset="0"/>
                <a:hlinkClick r:id="rId4" action="ppaction://hlinkfile"/>
              </a:rPr>
              <a:t>PRAFI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Rockwell" panose="02060603020205020403" pitchFamily="18" charset="0"/>
              <a:cs typeface="Arial" panose="020B0604020202020204" pitchFamily="34" charset="0"/>
            </a:endParaRPr>
          </a:p>
        </p:txBody>
      </p:sp>
      <p:sp>
        <p:nvSpPr>
          <p:cNvPr id="49" name="Rectangle 9">
            <a:extLst>
              <a:ext uri="{FF2B5EF4-FFF2-40B4-BE49-F238E27FC236}">
                <a16:creationId xmlns="" xmlns:a16="http://schemas.microsoft.com/office/drawing/2014/main" id="{2220AF02-0A34-414D-BD29-85FE9F0FE316}"/>
              </a:ext>
            </a:extLst>
          </p:cNvPr>
          <p:cNvSpPr/>
          <p:nvPr/>
        </p:nvSpPr>
        <p:spPr>
          <a:xfrm>
            <a:off x="5103112" y="3726135"/>
            <a:ext cx="315787" cy="22161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grpSp>
        <p:nvGrpSpPr>
          <p:cNvPr id="69" name="Group 47">
            <a:extLst>
              <a:ext uri="{FF2B5EF4-FFF2-40B4-BE49-F238E27FC236}">
                <a16:creationId xmlns="" xmlns:a16="http://schemas.microsoft.com/office/drawing/2014/main" id="{0EA83B53-F868-4215-A91A-1E3FFF5D4D2B}"/>
              </a:ext>
            </a:extLst>
          </p:cNvPr>
          <p:cNvGrpSpPr>
            <a:grpSpLocks/>
          </p:cNvGrpSpPr>
          <p:nvPr/>
        </p:nvGrpSpPr>
        <p:grpSpPr bwMode="auto">
          <a:xfrm>
            <a:off x="111520" y="86487"/>
            <a:ext cx="2484105" cy="590407"/>
            <a:chOff x="147638" y="120650"/>
            <a:chExt cx="3311900" cy="1049612"/>
          </a:xfrm>
        </p:grpSpPr>
        <p:sp>
          <p:nvSpPr>
            <p:cNvPr id="70" name="Rectangle 48">
              <a:extLst>
                <a:ext uri="{FF2B5EF4-FFF2-40B4-BE49-F238E27FC236}">
                  <a16:creationId xmlns="" xmlns:a16="http://schemas.microsoft.com/office/drawing/2014/main" id="{55CA7B9C-03EA-47D9-9B5E-63515CA1FF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119" y="144341"/>
              <a:ext cx="2586419" cy="1025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D" altLang="en-US" sz="1050" b="1" dirty="0" err="1">
                  <a:solidFill>
                    <a:srgbClr val="314B64"/>
                  </a:solidFill>
                  <a:latin typeface="Arial Narrow" panose="020B0606020202030204" pitchFamily="34" charset="0"/>
                </a:rPr>
                <a:t>Kementerian</a:t>
              </a:r>
              <a:r>
                <a:rPr lang="en-ID" altLang="en-US" sz="1050" b="1" dirty="0">
                  <a:solidFill>
                    <a:srgbClr val="314B64"/>
                  </a:solidFill>
                  <a:latin typeface="Arial Narrow" panose="020B0606020202030204" pitchFamily="34" charset="0"/>
                </a:rPr>
                <a:t> </a:t>
              </a:r>
              <a:r>
                <a:rPr lang="en-ID" altLang="en-US" sz="1050" b="1" dirty="0" err="1">
                  <a:solidFill>
                    <a:srgbClr val="314B64"/>
                  </a:solidFill>
                  <a:latin typeface="Arial Narrow" panose="020B0606020202030204" pitchFamily="34" charset="0"/>
                </a:rPr>
                <a:t>Desa</a:t>
              </a:r>
              <a:r>
                <a:rPr lang="en-ID" altLang="en-US" sz="1050" b="1" dirty="0">
                  <a:solidFill>
                    <a:srgbClr val="314B64"/>
                  </a:solidFill>
                  <a:latin typeface="Arial Narrow" panose="020B0606020202030204" pitchFamily="34" charset="0"/>
                </a:rPr>
                <a:t>,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050" b="1" dirty="0">
                  <a:solidFill>
                    <a:srgbClr val="314B64"/>
                  </a:solidFill>
                  <a:latin typeface="Arial Narrow" panose="020B0606020202030204" pitchFamily="34" charset="0"/>
                </a:rPr>
                <a:t>Pembangunan Daerah </a:t>
              </a:r>
              <a:r>
                <a:rPr lang="en-US" altLang="en-US" sz="1050" b="1" dirty="0" err="1">
                  <a:solidFill>
                    <a:srgbClr val="314B64"/>
                  </a:solidFill>
                  <a:latin typeface="Arial Narrow" panose="020B0606020202030204" pitchFamily="34" charset="0"/>
                </a:rPr>
                <a:t>Tertinggal</a:t>
              </a:r>
              <a:r>
                <a:rPr lang="en-US" altLang="en-US" sz="1050" b="1" dirty="0">
                  <a:solidFill>
                    <a:srgbClr val="314B64"/>
                  </a:solidFill>
                  <a:latin typeface="Arial Narrow" panose="020B0606020202030204" pitchFamily="34" charset="0"/>
                </a:rPr>
                <a:t>,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050" b="1" dirty="0" err="1">
                  <a:solidFill>
                    <a:srgbClr val="314B64"/>
                  </a:solidFill>
                  <a:latin typeface="Arial Narrow" panose="020B0606020202030204" pitchFamily="34" charset="0"/>
                </a:rPr>
                <a:t>dan</a:t>
              </a:r>
              <a:r>
                <a:rPr lang="en-US" altLang="en-US" sz="1050" b="1" dirty="0">
                  <a:solidFill>
                    <a:srgbClr val="314B64"/>
                  </a:solidFill>
                  <a:latin typeface="Arial Narrow" panose="020B0606020202030204" pitchFamily="34" charset="0"/>
                </a:rPr>
                <a:t> </a:t>
              </a:r>
              <a:r>
                <a:rPr lang="en-US" altLang="en-US" sz="1050" b="1" dirty="0" err="1">
                  <a:solidFill>
                    <a:srgbClr val="314B64"/>
                  </a:solidFill>
                  <a:latin typeface="Arial Narrow" panose="020B0606020202030204" pitchFamily="34" charset="0"/>
                </a:rPr>
                <a:t>Transmigrasi</a:t>
              </a:r>
              <a:endParaRPr lang="en-ID" altLang="en-US" sz="1050" dirty="0">
                <a:solidFill>
                  <a:srgbClr val="314B64"/>
                </a:solidFill>
              </a:endParaRPr>
            </a:p>
          </p:txBody>
        </p:sp>
        <p:sp>
          <p:nvSpPr>
            <p:cNvPr id="71" name="AutoShape 3">
              <a:extLst>
                <a:ext uri="{FF2B5EF4-FFF2-40B4-BE49-F238E27FC236}">
                  <a16:creationId xmlns="" xmlns:a16="http://schemas.microsoft.com/office/drawing/2014/main" id="{DDF8B744-7D1B-44CD-8668-986536F2C8B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47638" y="120650"/>
              <a:ext cx="754062" cy="774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2" name="Oval 5">
              <a:extLst>
                <a:ext uri="{FF2B5EF4-FFF2-40B4-BE49-F238E27FC236}">
                  <a16:creationId xmlns="" xmlns:a16="http://schemas.microsoft.com/office/drawing/2014/main" id="{2365A702-3BF8-427A-951E-3BCABC7541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638" y="120650"/>
              <a:ext cx="754062" cy="774700"/>
            </a:xfrm>
            <a:prstGeom prst="ellipse">
              <a:avLst/>
            </a:prstGeom>
            <a:solidFill>
              <a:srgbClr val="3142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ID" altLang="en-US" sz="1350">
                <a:latin typeface="Arial" panose="020B0604020202020204" pitchFamily="34" charset="0"/>
              </a:endParaRPr>
            </a:p>
          </p:txBody>
        </p:sp>
        <p:sp>
          <p:nvSpPr>
            <p:cNvPr id="73" name="Oval 6">
              <a:extLst>
                <a:ext uri="{FF2B5EF4-FFF2-40B4-BE49-F238E27FC236}">
                  <a16:creationId xmlns="" xmlns:a16="http://schemas.microsoft.com/office/drawing/2014/main" id="{A9EA15DE-23B6-4D86-9D1A-592814E4C1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213" y="152400"/>
              <a:ext cx="687387" cy="7048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ID" altLang="en-US" sz="1350">
                <a:latin typeface="Arial" panose="020B0604020202020204" pitchFamily="34" charset="0"/>
              </a:endParaRPr>
            </a:p>
          </p:txBody>
        </p:sp>
        <p:sp>
          <p:nvSpPr>
            <p:cNvPr id="74" name="Freeform 7">
              <a:extLst>
                <a:ext uri="{FF2B5EF4-FFF2-40B4-BE49-F238E27FC236}">
                  <a16:creationId xmlns="" xmlns:a16="http://schemas.microsoft.com/office/drawing/2014/main" id="{29E20249-4313-44E3-BF6A-395495A929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6213" y="152400"/>
              <a:ext cx="687387" cy="704850"/>
            </a:xfrm>
            <a:custGeom>
              <a:avLst/>
              <a:gdLst>
                <a:gd name="T0" fmla="*/ 2147483646 w 1581"/>
                <a:gd name="T1" fmla="*/ 0 h 1581"/>
                <a:gd name="T2" fmla="*/ 2147483646 w 1581"/>
                <a:gd name="T3" fmla="*/ 2147483646 h 1581"/>
                <a:gd name="T4" fmla="*/ 2147483646 w 1581"/>
                <a:gd name="T5" fmla="*/ 2147483646 h 1581"/>
                <a:gd name="T6" fmla="*/ 0 w 1581"/>
                <a:gd name="T7" fmla="*/ 2147483646 h 1581"/>
                <a:gd name="T8" fmla="*/ 2147483646 w 1581"/>
                <a:gd name="T9" fmla="*/ 0 h 1581"/>
                <a:gd name="T10" fmla="*/ 2147483646 w 1581"/>
                <a:gd name="T11" fmla="*/ 2147483646 h 1581"/>
                <a:gd name="T12" fmla="*/ 2147483646 w 1581"/>
                <a:gd name="T13" fmla="*/ 2147483646 h 1581"/>
                <a:gd name="T14" fmla="*/ 2147483646 w 1581"/>
                <a:gd name="T15" fmla="*/ 2147483646 h 1581"/>
                <a:gd name="T16" fmla="*/ 2147483646 w 1581"/>
                <a:gd name="T17" fmla="*/ 2147483646 h 1581"/>
                <a:gd name="T18" fmla="*/ 2147483646 w 1581"/>
                <a:gd name="T19" fmla="*/ 2147483646 h 15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81"/>
                <a:gd name="T31" fmla="*/ 0 h 1581"/>
                <a:gd name="T32" fmla="*/ 1581 w 1581"/>
                <a:gd name="T33" fmla="*/ 1581 h 158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81" h="1581">
                  <a:moveTo>
                    <a:pt x="791" y="0"/>
                  </a:moveTo>
                  <a:cubicBezTo>
                    <a:pt x="1227" y="0"/>
                    <a:pt x="1581" y="354"/>
                    <a:pt x="1581" y="790"/>
                  </a:cubicBezTo>
                  <a:cubicBezTo>
                    <a:pt x="1581" y="1227"/>
                    <a:pt x="1227" y="1581"/>
                    <a:pt x="791" y="1581"/>
                  </a:cubicBezTo>
                  <a:cubicBezTo>
                    <a:pt x="354" y="1581"/>
                    <a:pt x="0" y="1227"/>
                    <a:pt x="0" y="790"/>
                  </a:cubicBezTo>
                  <a:cubicBezTo>
                    <a:pt x="0" y="354"/>
                    <a:pt x="354" y="0"/>
                    <a:pt x="791" y="0"/>
                  </a:cubicBezTo>
                  <a:close/>
                  <a:moveTo>
                    <a:pt x="791" y="219"/>
                  </a:moveTo>
                  <a:cubicBezTo>
                    <a:pt x="1106" y="219"/>
                    <a:pt x="1362" y="475"/>
                    <a:pt x="1362" y="790"/>
                  </a:cubicBezTo>
                  <a:cubicBezTo>
                    <a:pt x="1362" y="1106"/>
                    <a:pt x="1106" y="1362"/>
                    <a:pt x="791" y="1362"/>
                  </a:cubicBezTo>
                  <a:cubicBezTo>
                    <a:pt x="475" y="1362"/>
                    <a:pt x="219" y="1106"/>
                    <a:pt x="219" y="790"/>
                  </a:cubicBezTo>
                  <a:cubicBezTo>
                    <a:pt x="219" y="475"/>
                    <a:pt x="475" y="219"/>
                    <a:pt x="791" y="219"/>
                  </a:cubicBez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6" name="Freeform 8">
              <a:extLst>
                <a:ext uri="{FF2B5EF4-FFF2-40B4-BE49-F238E27FC236}">
                  <a16:creationId xmlns="" xmlns:a16="http://schemas.microsoft.com/office/drawing/2014/main" id="{367DCACA-FC2E-4012-972A-A32101B0E5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788" y="520700"/>
              <a:ext cx="298450" cy="311150"/>
            </a:xfrm>
            <a:custGeom>
              <a:avLst/>
              <a:gdLst>
                <a:gd name="T0" fmla="*/ 2147483646 w 689"/>
                <a:gd name="T1" fmla="*/ 2147483646 h 695"/>
                <a:gd name="T2" fmla="*/ 2147483646 w 689"/>
                <a:gd name="T3" fmla="*/ 2147483646 h 695"/>
                <a:gd name="T4" fmla="*/ 2147483646 w 689"/>
                <a:gd name="T5" fmla="*/ 2147483646 h 695"/>
                <a:gd name="T6" fmla="*/ 2147483646 w 689"/>
                <a:gd name="T7" fmla="*/ 2147483646 h 695"/>
                <a:gd name="T8" fmla="*/ 2147483646 w 689"/>
                <a:gd name="T9" fmla="*/ 2147483646 h 695"/>
                <a:gd name="T10" fmla="*/ 2147483646 w 689"/>
                <a:gd name="T11" fmla="*/ 2147483646 h 695"/>
                <a:gd name="T12" fmla="*/ 2147483646 w 689"/>
                <a:gd name="T13" fmla="*/ 2147483646 h 695"/>
                <a:gd name="T14" fmla="*/ 2147483646 w 689"/>
                <a:gd name="T15" fmla="*/ 2147483646 h 695"/>
                <a:gd name="T16" fmla="*/ 2147483646 w 689"/>
                <a:gd name="T17" fmla="*/ 2147483646 h 695"/>
                <a:gd name="T18" fmla="*/ 2147483646 w 689"/>
                <a:gd name="T19" fmla="*/ 2147483646 h 695"/>
                <a:gd name="T20" fmla="*/ 2147483646 w 689"/>
                <a:gd name="T21" fmla="*/ 2147483646 h 695"/>
                <a:gd name="T22" fmla="*/ 2147483646 w 689"/>
                <a:gd name="T23" fmla="*/ 2147483646 h 69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89"/>
                <a:gd name="T37" fmla="*/ 0 h 695"/>
                <a:gd name="T38" fmla="*/ 689 w 689"/>
                <a:gd name="T39" fmla="*/ 695 h 69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89" h="695">
                  <a:moveTo>
                    <a:pt x="227" y="83"/>
                  </a:moveTo>
                  <a:cubicBezTo>
                    <a:pt x="303" y="150"/>
                    <a:pt x="169" y="201"/>
                    <a:pt x="175" y="278"/>
                  </a:cubicBezTo>
                  <a:cubicBezTo>
                    <a:pt x="176" y="300"/>
                    <a:pt x="189" y="324"/>
                    <a:pt x="217" y="341"/>
                  </a:cubicBezTo>
                  <a:cubicBezTo>
                    <a:pt x="251" y="360"/>
                    <a:pt x="307" y="349"/>
                    <a:pt x="354" y="321"/>
                  </a:cubicBezTo>
                  <a:cubicBezTo>
                    <a:pt x="485" y="243"/>
                    <a:pt x="590" y="0"/>
                    <a:pt x="689" y="35"/>
                  </a:cubicBezTo>
                  <a:cubicBezTo>
                    <a:pt x="605" y="122"/>
                    <a:pt x="548" y="271"/>
                    <a:pt x="446" y="367"/>
                  </a:cubicBezTo>
                  <a:cubicBezTo>
                    <a:pt x="303" y="502"/>
                    <a:pt x="130" y="559"/>
                    <a:pt x="148" y="695"/>
                  </a:cubicBezTo>
                  <a:cubicBezTo>
                    <a:pt x="61" y="627"/>
                    <a:pt x="0" y="558"/>
                    <a:pt x="3" y="469"/>
                  </a:cubicBezTo>
                  <a:cubicBezTo>
                    <a:pt x="9" y="341"/>
                    <a:pt x="168" y="246"/>
                    <a:pt x="227" y="83"/>
                  </a:cubicBezTo>
                  <a:close/>
                  <a:moveTo>
                    <a:pt x="272" y="530"/>
                  </a:moveTo>
                  <a:cubicBezTo>
                    <a:pt x="258" y="584"/>
                    <a:pt x="226" y="627"/>
                    <a:pt x="170" y="654"/>
                  </a:cubicBezTo>
                  <a:cubicBezTo>
                    <a:pt x="177" y="605"/>
                    <a:pt x="220" y="566"/>
                    <a:pt x="272" y="530"/>
                  </a:cubicBezTo>
                  <a:close/>
                </a:path>
              </a:pathLst>
            </a:custGeom>
            <a:solidFill>
              <a:srgbClr val="2E3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7" name="Freeform 9">
              <a:extLst>
                <a:ext uri="{FF2B5EF4-FFF2-40B4-BE49-F238E27FC236}">
                  <a16:creationId xmlns="" xmlns:a16="http://schemas.microsoft.com/office/drawing/2014/main" id="{7751FBB2-0D3D-4951-B62C-703FAE9812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3" y="285750"/>
              <a:ext cx="273050" cy="184150"/>
            </a:xfrm>
            <a:custGeom>
              <a:avLst/>
              <a:gdLst>
                <a:gd name="T0" fmla="*/ 2147483646 w 625"/>
                <a:gd name="T1" fmla="*/ 2147483646 h 413"/>
                <a:gd name="T2" fmla="*/ 2147483646 w 625"/>
                <a:gd name="T3" fmla="*/ 0 h 413"/>
                <a:gd name="T4" fmla="*/ 2147483646 w 625"/>
                <a:gd name="T5" fmla="*/ 2147483646 h 413"/>
                <a:gd name="T6" fmla="*/ 2147483646 w 625"/>
                <a:gd name="T7" fmla="*/ 2147483646 h 413"/>
                <a:gd name="T8" fmla="*/ 2147483646 w 625"/>
                <a:gd name="T9" fmla="*/ 2147483646 h 413"/>
                <a:gd name="T10" fmla="*/ 2147483646 w 625"/>
                <a:gd name="T11" fmla="*/ 2147483646 h 413"/>
                <a:gd name="T12" fmla="*/ 0 w 625"/>
                <a:gd name="T13" fmla="*/ 2147483646 h 413"/>
                <a:gd name="T14" fmla="*/ 2147483646 w 625"/>
                <a:gd name="T15" fmla="*/ 2147483646 h 413"/>
                <a:gd name="T16" fmla="*/ 2147483646 w 625"/>
                <a:gd name="T17" fmla="*/ 2147483646 h 413"/>
                <a:gd name="T18" fmla="*/ 2147483646 w 625"/>
                <a:gd name="T19" fmla="*/ 2147483646 h 413"/>
                <a:gd name="T20" fmla="*/ 0 w 625"/>
                <a:gd name="T21" fmla="*/ 2147483646 h 413"/>
                <a:gd name="T22" fmla="*/ 0 w 625"/>
                <a:gd name="T23" fmla="*/ 2147483646 h 413"/>
                <a:gd name="T24" fmla="*/ 2147483646 w 625"/>
                <a:gd name="T25" fmla="*/ 2147483646 h 413"/>
                <a:gd name="T26" fmla="*/ 2147483646 w 625"/>
                <a:gd name="T27" fmla="*/ 2147483646 h 413"/>
                <a:gd name="T28" fmla="*/ 2147483646 w 625"/>
                <a:gd name="T29" fmla="*/ 2147483646 h 413"/>
                <a:gd name="T30" fmla="*/ 2147483646 w 625"/>
                <a:gd name="T31" fmla="*/ 2147483646 h 413"/>
                <a:gd name="T32" fmla="*/ 2147483646 w 625"/>
                <a:gd name="T33" fmla="*/ 2147483646 h 413"/>
                <a:gd name="T34" fmla="*/ 2147483646 w 625"/>
                <a:gd name="T35" fmla="*/ 2147483646 h 41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25"/>
                <a:gd name="T55" fmla="*/ 0 h 413"/>
                <a:gd name="T56" fmla="*/ 625 w 625"/>
                <a:gd name="T57" fmla="*/ 413 h 413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25" h="413">
                  <a:moveTo>
                    <a:pt x="101" y="83"/>
                  </a:moveTo>
                  <a:cubicBezTo>
                    <a:pt x="310" y="0"/>
                    <a:pt x="310" y="0"/>
                    <a:pt x="310" y="0"/>
                  </a:cubicBezTo>
                  <a:cubicBezTo>
                    <a:pt x="524" y="83"/>
                    <a:pt x="524" y="83"/>
                    <a:pt x="524" y="83"/>
                  </a:cubicBezTo>
                  <a:cubicBezTo>
                    <a:pt x="524" y="166"/>
                    <a:pt x="524" y="166"/>
                    <a:pt x="524" y="166"/>
                  </a:cubicBezTo>
                  <a:cubicBezTo>
                    <a:pt x="101" y="166"/>
                    <a:pt x="101" y="166"/>
                    <a:pt x="101" y="166"/>
                  </a:cubicBezTo>
                  <a:cubicBezTo>
                    <a:pt x="101" y="83"/>
                    <a:pt x="101" y="83"/>
                    <a:pt x="101" y="83"/>
                  </a:cubicBezTo>
                  <a:close/>
                  <a:moveTo>
                    <a:pt x="0" y="193"/>
                  </a:moveTo>
                  <a:cubicBezTo>
                    <a:pt x="298" y="193"/>
                    <a:pt x="298" y="193"/>
                    <a:pt x="298" y="193"/>
                  </a:cubicBezTo>
                  <a:cubicBezTo>
                    <a:pt x="298" y="407"/>
                    <a:pt x="298" y="407"/>
                    <a:pt x="298" y="407"/>
                  </a:cubicBezTo>
                  <a:cubicBezTo>
                    <a:pt x="295" y="406"/>
                    <a:pt x="292" y="404"/>
                    <a:pt x="289" y="403"/>
                  </a:cubicBezTo>
                  <a:cubicBezTo>
                    <a:pt x="198" y="362"/>
                    <a:pt x="99" y="338"/>
                    <a:pt x="0" y="326"/>
                  </a:cubicBezTo>
                  <a:cubicBezTo>
                    <a:pt x="0" y="193"/>
                    <a:pt x="0" y="193"/>
                    <a:pt x="0" y="193"/>
                  </a:cubicBezTo>
                  <a:close/>
                  <a:moveTo>
                    <a:pt x="326" y="193"/>
                  </a:moveTo>
                  <a:cubicBezTo>
                    <a:pt x="625" y="193"/>
                    <a:pt x="625" y="193"/>
                    <a:pt x="625" y="193"/>
                  </a:cubicBezTo>
                  <a:cubicBezTo>
                    <a:pt x="625" y="326"/>
                    <a:pt x="625" y="326"/>
                    <a:pt x="625" y="326"/>
                  </a:cubicBezTo>
                  <a:cubicBezTo>
                    <a:pt x="524" y="339"/>
                    <a:pt x="425" y="365"/>
                    <a:pt x="333" y="410"/>
                  </a:cubicBezTo>
                  <a:cubicBezTo>
                    <a:pt x="326" y="413"/>
                    <a:pt x="326" y="413"/>
                    <a:pt x="326" y="413"/>
                  </a:cubicBezTo>
                  <a:cubicBezTo>
                    <a:pt x="326" y="193"/>
                    <a:pt x="326" y="193"/>
                    <a:pt x="326" y="193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8" name="Freeform 10">
              <a:extLst>
                <a:ext uri="{FF2B5EF4-FFF2-40B4-BE49-F238E27FC236}">
                  <a16:creationId xmlns="" xmlns:a16="http://schemas.microsoft.com/office/drawing/2014/main" id="{E8CC06A1-34E6-4E34-B896-EE7A212F83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0675" y="438150"/>
              <a:ext cx="409575" cy="231775"/>
            </a:xfrm>
            <a:custGeom>
              <a:avLst/>
              <a:gdLst>
                <a:gd name="T0" fmla="*/ 2147483646 w 943"/>
                <a:gd name="T1" fmla="*/ 2147483646 h 518"/>
                <a:gd name="T2" fmla="*/ 2147483646 w 943"/>
                <a:gd name="T3" fmla="*/ 2147483646 h 518"/>
                <a:gd name="T4" fmla="*/ 2147483646 w 943"/>
                <a:gd name="T5" fmla="*/ 2147483646 h 518"/>
                <a:gd name="T6" fmla="*/ 2147483646 w 943"/>
                <a:gd name="T7" fmla="*/ 2147483646 h 518"/>
                <a:gd name="T8" fmla="*/ 2147483646 w 943"/>
                <a:gd name="T9" fmla="*/ 2147483646 h 518"/>
                <a:gd name="T10" fmla="*/ 2147483646 w 943"/>
                <a:gd name="T11" fmla="*/ 2147483646 h 518"/>
                <a:gd name="T12" fmla="*/ 2147483646 w 943"/>
                <a:gd name="T13" fmla="*/ 2147483646 h 518"/>
                <a:gd name="T14" fmla="*/ 2147483646 w 943"/>
                <a:gd name="T15" fmla="*/ 2147483646 h 518"/>
                <a:gd name="T16" fmla="*/ 2147483646 w 943"/>
                <a:gd name="T17" fmla="*/ 2147483646 h 518"/>
                <a:gd name="T18" fmla="*/ 2147483646 w 943"/>
                <a:gd name="T19" fmla="*/ 2147483646 h 518"/>
                <a:gd name="T20" fmla="*/ 2147483646 w 943"/>
                <a:gd name="T21" fmla="*/ 2147483646 h 518"/>
                <a:gd name="T22" fmla="*/ 2147483646 w 943"/>
                <a:gd name="T23" fmla="*/ 2147483646 h 518"/>
                <a:gd name="T24" fmla="*/ 2147483646 w 943"/>
                <a:gd name="T25" fmla="*/ 2147483646 h 518"/>
                <a:gd name="T26" fmla="*/ 2147483646 w 943"/>
                <a:gd name="T27" fmla="*/ 2147483646 h 518"/>
                <a:gd name="T28" fmla="*/ 2147483646 w 943"/>
                <a:gd name="T29" fmla="*/ 2147483646 h 518"/>
                <a:gd name="T30" fmla="*/ 2147483646 w 943"/>
                <a:gd name="T31" fmla="*/ 2147483646 h 518"/>
                <a:gd name="T32" fmla="*/ 2147483646 w 943"/>
                <a:gd name="T33" fmla="*/ 2147483646 h 518"/>
                <a:gd name="T34" fmla="*/ 2147483646 w 943"/>
                <a:gd name="T35" fmla="*/ 2147483646 h 518"/>
                <a:gd name="T36" fmla="*/ 2147483646 w 943"/>
                <a:gd name="T37" fmla="*/ 2147483646 h 518"/>
                <a:gd name="T38" fmla="*/ 2147483646 w 943"/>
                <a:gd name="T39" fmla="*/ 2147483646 h 518"/>
                <a:gd name="T40" fmla="*/ 2147483646 w 943"/>
                <a:gd name="T41" fmla="*/ 2147483646 h 518"/>
                <a:gd name="T42" fmla="*/ 2147483646 w 943"/>
                <a:gd name="T43" fmla="*/ 2147483646 h 518"/>
                <a:gd name="T44" fmla="*/ 2147483646 w 943"/>
                <a:gd name="T45" fmla="*/ 2147483646 h 518"/>
                <a:gd name="T46" fmla="*/ 2147483646 w 943"/>
                <a:gd name="T47" fmla="*/ 2147483646 h 518"/>
                <a:gd name="T48" fmla="*/ 2147483646 w 943"/>
                <a:gd name="T49" fmla="*/ 2147483646 h 518"/>
                <a:gd name="T50" fmla="*/ 2147483646 w 943"/>
                <a:gd name="T51" fmla="*/ 2147483646 h 518"/>
                <a:gd name="T52" fmla="*/ 2147483646 w 943"/>
                <a:gd name="T53" fmla="*/ 2147483646 h 518"/>
                <a:gd name="T54" fmla="*/ 2147483646 w 943"/>
                <a:gd name="T55" fmla="*/ 2147483646 h 518"/>
                <a:gd name="T56" fmla="*/ 2147483646 w 943"/>
                <a:gd name="T57" fmla="*/ 2147483646 h 518"/>
                <a:gd name="T58" fmla="*/ 2147483646 w 943"/>
                <a:gd name="T59" fmla="*/ 2147483646 h 518"/>
                <a:gd name="T60" fmla="*/ 2147483646 w 943"/>
                <a:gd name="T61" fmla="*/ 2147483646 h 518"/>
                <a:gd name="T62" fmla="*/ 2147483646 w 943"/>
                <a:gd name="T63" fmla="*/ 2147483646 h 518"/>
                <a:gd name="T64" fmla="*/ 2147483646 w 943"/>
                <a:gd name="T65" fmla="*/ 2147483646 h 518"/>
                <a:gd name="T66" fmla="*/ 2147483646 w 943"/>
                <a:gd name="T67" fmla="*/ 2147483646 h 518"/>
                <a:gd name="T68" fmla="*/ 2147483646 w 943"/>
                <a:gd name="T69" fmla="*/ 2147483646 h 518"/>
                <a:gd name="T70" fmla="*/ 2147483646 w 943"/>
                <a:gd name="T71" fmla="*/ 2147483646 h 518"/>
                <a:gd name="T72" fmla="*/ 2147483646 w 943"/>
                <a:gd name="T73" fmla="*/ 2147483646 h 518"/>
                <a:gd name="T74" fmla="*/ 2147483646 w 943"/>
                <a:gd name="T75" fmla="*/ 2147483646 h 518"/>
                <a:gd name="T76" fmla="*/ 2147483646 w 943"/>
                <a:gd name="T77" fmla="*/ 0 h 518"/>
                <a:gd name="T78" fmla="*/ 2147483646 w 943"/>
                <a:gd name="T79" fmla="*/ 2147483646 h 518"/>
                <a:gd name="T80" fmla="*/ 2147483646 w 943"/>
                <a:gd name="T81" fmla="*/ 2147483646 h 518"/>
                <a:gd name="T82" fmla="*/ 2147483646 w 943"/>
                <a:gd name="T83" fmla="*/ 2147483646 h 51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943"/>
                <a:gd name="T127" fmla="*/ 0 h 518"/>
                <a:gd name="T128" fmla="*/ 943 w 943"/>
                <a:gd name="T129" fmla="*/ 518 h 518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943" h="518">
                  <a:moveTo>
                    <a:pt x="443" y="91"/>
                  </a:moveTo>
                  <a:cubicBezTo>
                    <a:pt x="324" y="34"/>
                    <a:pt x="174" y="3"/>
                    <a:pt x="6" y="2"/>
                  </a:cubicBezTo>
                  <a:cubicBezTo>
                    <a:pt x="0" y="84"/>
                    <a:pt x="8" y="159"/>
                    <a:pt x="30" y="226"/>
                  </a:cubicBezTo>
                  <a:cubicBezTo>
                    <a:pt x="54" y="299"/>
                    <a:pt x="93" y="357"/>
                    <a:pt x="142" y="403"/>
                  </a:cubicBezTo>
                  <a:cubicBezTo>
                    <a:pt x="212" y="262"/>
                    <a:pt x="303" y="175"/>
                    <a:pt x="418" y="106"/>
                  </a:cubicBezTo>
                  <a:cubicBezTo>
                    <a:pt x="426" y="101"/>
                    <a:pt x="434" y="96"/>
                    <a:pt x="443" y="91"/>
                  </a:cubicBezTo>
                  <a:close/>
                  <a:moveTo>
                    <a:pt x="211" y="455"/>
                  </a:moveTo>
                  <a:cubicBezTo>
                    <a:pt x="329" y="261"/>
                    <a:pt x="576" y="132"/>
                    <a:pt x="893" y="240"/>
                  </a:cubicBezTo>
                  <a:cubicBezTo>
                    <a:pt x="888" y="245"/>
                    <a:pt x="883" y="250"/>
                    <a:pt x="879" y="254"/>
                  </a:cubicBezTo>
                  <a:cubicBezTo>
                    <a:pt x="843" y="291"/>
                    <a:pt x="811" y="334"/>
                    <a:pt x="777" y="374"/>
                  </a:cubicBezTo>
                  <a:cubicBezTo>
                    <a:pt x="745" y="413"/>
                    <a:pt x="704" y="460"/>
                    <a:pt x="660" y="486"/>
                  </a:cubicBezTo>
                  <a:cubicBezTo>
                    <a:pt x="640" y="497"/>
                    <a:pt x="617" y="507"/>
                    <a:pt x="595" y="511"/>
                  </a:cubicBezTo>
                  <a:cubicBezTo>
                    <a:pt x="580" y="513"/>
                    <a:pt x="561" y="513"/>
                    <a:pt x="548" y="506"/>
                  </a:cubicBezTo>
                  <a:cubicBezTo>
                    <a:pt x="532" y="497"/>
                    <a:pt x="518" y="481"/>
                    <a:pt x="517" y="462"/>
                  </a:cubicBezTo>
                  <a:cubicBezTo>
                    <a:pt x="514" y="416"/>
                    <a:pt x="590" y="373"/>
                    <a:pt x="593" y="315"/>
                  </a:cubicBezTo>
                  <a:cubicBezTo>
                    <a:pt x="594" y="289"/>
                    <a:pt x="580" y="267"/>
                    <a:pt x="561" y="251"/>
                  </a:cubicBezTo>
                  <a:cubicBezTo>
                    <a:pt x="534" y="227"/>
                    <a:pt x="534" y="227"/>
                    <a:pt x="534" y="227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496" y="332"/>
                    <a:pt x="450" y="390"/>
                    <a:pt x="403" y="449"/>
                  </a:cubicBezTo>
                  <a:cubicBezTo>
                    <a:pt x="386" y="471"/>
                    <a:pt x="367" y="494"/>
                    <a:pt x="350" y="518"/>
                  </a:cubicBezTo>
                  <a:cubicBezTo>
                    <a:pt x="300" y="503"/>
                    <a:pt x="253" y="482"/>
                    <a:pt x="211" y="455"/>
                  </a:cubicBezTo>
                  <a:close/>
                  <a:moveTo>
                    <a:pt x="164" y="422"/>
                  </a:moveTo>
                  <a:cubicBezTo>
                    <a:pt x="234" y="280"/>
                    <a:pt x="325" y="193"/>
                    <a:pt x="440" y="124"/>
                  </a:cubicBezTo>
                  <a:cubicBezTo>
                    <a:pt x="450" y="117"/>
                    <a:pt x="461" y="111"/>
                    <a:pt x="472" y="105"/>
                  </a:cubicBezTo>
                  <a:cubicBezTo>
                    <a:pt x="513" y="127"/>
                    <a:pt x="550" y="153"/>
                    <a:pt x="583" y="181"/>
                  </a:cubicBezTo>
                  <a:cubicBezTo>
                    <a:pt x="554" y="185"/>
                    <a:pt x="525" y="191"/>
                    <a:pt x="499" y="199"/>
                  </a:cubicBezTo>
                  <a:cubicBezTo>
                    <a:pt x="374" y="237"/>
                    <a:pt x="263" y="315"/>
                    <a:pt x="188" y="440"/>
                  </a:cubicBezTo>
                  <a:cubicBezTo>
                    <a:pt x="186" y="439"/>
                    <a:pt x="185" y="438"/>
                    <a:pt x="183" y="437"/>
                  </a:cubicBezTo>
                  <a:cubicBezTo>
                    <a:pt x="182" y="436"/>
                    <a:pt x="180" y="435"/>
                    <a:pt x="179" y="434"/>
                  </a:cubicBezTo>
                  <a:cubicBezTo>
                    <a:pt x="178" y="433"/>
                    <a:pt x="178" y="433"/>
                    <a:pt x="178" y="433"/>
                  </a:cubicBezTo>
                  <a:cubicBezTo>
                    <a:pt x="177" y="432"/>
                    <a:pt x="175" y="431"/>
                    <a:pt x="174" y="430"/>
                  </a:cubicBezTo>
                  <a:cubicBezTo>
                    <a:pt x="172" y="428"/>
                    <a:pt x="170" y="427"/>
                    <a:pt x="168" y="425"/>
                  </a:cubicBezTo>
                  <a:cubicBezTo>
                    <a:pt x="168" y="425"/>
                    <a:pt x="168" y="425"/>
                    <a:pt x="168" y="425"/>
                  </a:cubicBezTo>
                  <a:cubicBezTo>
                    <a:pt x="168" y="425"/>
                    <a:pt x="168" y="425"/>
                    <a:pt x="168" y="425"/>
                  </a:cubicBezTo>
                  <a:cubicBezTo>
                    <a:pt x="167" y="424"/>
                    <a:pt x="166" y="423"/>
                    <a:pt x="165" y="423"/>
                  </a:cubicBezTo>
                  <a:cubicBezTo>
                    <a:pt x="164" y="422"/>
                    <a:pt x="164" y="422"/>
                    <a:pt x="164" y="422"/>
                  </a:cubicBezTo>
                  <a:cubicBezTo>
                    <a:pt x="164" y="422"/>
                    <a:pt x="164" y="422"/>
                    <a:pt x="164" y="422"/>
                  </a:cubicBezTo>
                  <a:close/>
                  <a:moveTo>
                    <a:pt x="498" y="92"/>
                  </a:moveTo>
                  <a:cubicBezTo>
                    <a:pt x="621" y="32"/>
                    <a:pt x="766" y="1"/>
                    <a:pt x="934" y="0"/>
                  </a:cubicBezTo>
                  <a:cubicBezTo>
                    <a:pt x="943" y="78"/>
                    <a:pt x="936" y="150"/>
                    <a:pt x="913" y="214"/>
                  </a:cubicBezTo>
                  <a:cubicBezTo>
                    <a:pt x="816" y="177"/>
                    <a:pt x="710" y="167"/>
                    <a:pt x="615" y="177"/>
                  </a:cubicBezTo>
                  <a:cubicBezTo>
                    <a:pt x="580" y="144"/>
                    <a:pt x="540" y="116"/>
                    <a:pt x="498" y="92"/>
                  </a:cubicBezTo>
                  <a:close/>
                </a:path>
              </a:pathLst>
            </a:custGeom>
            <a:solidFill>
              <a:srgbClr val="00A6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9" name="Freeform 11">
              <a:extLst>
                <a:ext uri="{FF2B5EF4-FFF2-40B4-BE49-F238E27FC236}">
                  <a16:creationId xmlns="" xmlns:a16="http://schemas.microsoft.com/office/drawing/2014/main" id="{E6530AC5-19AC-4836-97B1-08760DD46C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750" y="531813"/>
              <a:ext cx="179387" cy="200025"/>
            </a:xfrm>
            <a:custGeom>
              <a:avLst/>
              <a:gdLst>
                <a:gd name="T0" fmla="*/ 2147483646 w 412"/>
                <a:gd name="T1" fmla="*/ 2147483646 h 449"/>
                <a:gd name="T2" fmla="*/ 0 w 412"/>
                <a:gd name="T3" fmla="*/ 2147483646 h 449"/>
                <a:gd name="T4" fmla="*/ 2147483646 w 412"/>
                <a:gd name="T5" fmla="*/ 2147483646 h 449"/>
                <a:gd name="T6" fmla="*/ 2147483646 w 412"/>
                <a:gd name="T7" fmla="*/ 2147483646 h 449"/>
                <a:gd name="T8" fmla="*/ 2147483646 w 412"/>
                <a:gd name="T9" fmla="*/ 2147483646 h 449"/>
                <a:gd name="T10" fmla="*/ 2147483646 w 412"/>
                <a:gd name="T11" fmla="*/ 2147483646 h 449"/>
                <a:gd name="T12" fmla="*/ 2147483646 w 412"/>
                <a:gd name="T13" fmla="*/ 2147483646 h 449"/>
                <a:gd name="T14" fmla="*/ 2147483646 w 412"/>
                <a:gd name="T15" fmla="*/ 2147483646 h 449"/>
                <a:gd name="T16" fmla="*/ 2147483646 w 412"/>
                <a:gd name="T17" fmla="*/ 2147483646 h 44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12"/>
                <a:gd name="T28" fmla="*/ 0 h 449"/>
                <a:gd name="T29" fmla="*/ 412 w 412"/>
                <a:gd name="T30" fmla="*/ 449 h 44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12" h="449">
                  <a:moveTo>
                    <a:pt x="86" y="39"/>
                  </a:moveTo>
                  <a:cubicBezTo>
                    <a:pt x="58" y="30"/>
                    <a:pt x="37" y="0"/>
                    <a:pt x="0" y="12"/>
                  </a:cubicBezTo>
                  <a:cubicBezTo>
                    <a:pt x="69" y="95"/>
                    <a:pt x="143" y="236"/>
                    <a:pt x="213" y="314"/>
                  </a:cubicBezTo>
                  <a:cubicBezTo>
                    <a:pt x="258" y="364"/>
                    <a:pt x="320" y="417"/>
                    <a:pt x="374" y="449"/>
                  </a:cubicBezTo>
                  <a:cubicBezTo>
                    <a:pt x="374" y="448"/>
                    <a:pt x="374" y="447"/>
                    <a:pt x="374" y="445"/>
                  </a:cubicBezTo>
                  <a:cubicBezTo>
                    <a:pt x="374" y="436"/>
                    <a:pt x="376" y="427"/>
                    <a:pt x="377" y="418"/>
                  </a:cubicBezTo>
                  <a:cubicBezTo>
                    <a:pt x="383" y="388"/>
                    <a:pt x="396" y="360"/>
                    <a:pt x="412" y="333"/>
                  </a:cubicBezTo>
                  <a:cubicBezTo>
                    <a:pt x="411" y="332"/>
                    <a:pt x="411" y="332"/>
                    <a:pt x="411" y="332"/>
                  </a:cubicBezTo>
                  <a:cubicBezTo>
                    <a:pt x="266" y="286"/>
                    <a:pt x="143" y="196"/>
                    <a:pt x="86" y="39"/>
                  </a:cubicBezTo>
                  <a:close/>
                </a:path>
              </a:pathLst>
            </a:custGeom>
            <a:solidFill>
              <a:srgbClr val="2E3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80" name="Freeform 12">
              <a:extLst>
                <a:ext uri="{FF2B5EF4-FFF2-40B4-BE49-F238E27FC236}">
                  <a16:creationId xmlns="" xmlns:a16="http://schemas.microsoft.com/office/drawing/2014/main" id="{E7D67BC7-E0CC-4287-8707-EB0FFEC2E9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550" y="187325"/>
              <a:ext cx="620712" cy="568325"/>
            </a:xfrm>
            <a:custGeom>
              <a:avLst/>
              <a:gdLst>
                <a:gd name="T0" fmla="*/ 2147483646 w 1425"/>
                <a:gd name="T1" fmla="*/ 2147483646 h 1274"/>
                <a:gd name="T2" fmla="*/ 2147483646 w 1425"/>
                <a:gd name="T3" fmla="*/ 2147483646 h 1274"/>
                <a:gd name="T4" fmla="*/ 2147483646 w 1425"/>
                <a:gd name="T5" fmla="*/ 2147483646 h 1274"/>
                <a:gd name="T6" fmla="*/ 2147483646 w 1425"/>
                <a:gd name="T7" fmla="*/ 2147483646 h 1274"/>
                <a:gd name="T8" fmla="*/ 2147483646 w 1425"/>
                <a:gd name="T9" fmla="*/ 2147483646 h 1274"/>
                <a:gd name="T10" fmla="*/ 2147483646 w 1425"/>
                <a:gd name="T11" fmla="*/ 2147483646 h 1274"/>
                <a:gd name="T12" fmla="*/ 2147483646 w 1425"/>
                <a:gd name="T13" fmla="*/ 2147483646 h 1274"/>
                <a:gd name="T14" fmla="*/ 2147483646 w 1425"/>
                <a:gd name="T15" fmla="*/ 2147483646 h 1274"/>
                <a:gd name="T16" fmla="*/ 2147483646 w 1425"/>
                <a:gd name="T17" fmla="*/ 2147483646 h 1274"/>
                <a:gd name="T18" fmla="*/ 2147483646 w 1425"/>
                <a:gd name="T19" fmla="*/ 2147483646 h 1274"/>
                <a:gd name="T20" fmla="*/ 2147483646 w 1425"/>
                <a:gd name="T21" fmla="*/ 2147483646 h 1274"/>
                <a:gd name="T22" fmla="*/ 2147483646 w 1425"/>
                <a:gd name="T23" fmla="*/ 2147483646 h 1274"/>
                <a:gd name="T24" fmla="*/ 2147483646 w 1425"/>
                <a:gd name="T25" fmla="*/ 2147483646 h 1274"/>
                <a:gd name="T26" fmla="*/ 2147483646 w 1425"/>
                <a:gd name="T27" fmla="*/ 2147483646 h 1274"/>
                <a:gd name="T28" fmla="*/ 2147483646 w 1425"/>
                <a:gd name="T29" fmla="*/ 2147483646 h 1274"/>
                <a:gd name="T30" fmla="*/ 2147483646 w 1425"/>
                <a:gd name="T31" fmla="*/ 2147483646 h 1274"/>
                <a:gd name="T32" fmla="*/ 2147483646 w 1425"/>
                <a:gd name="T33" fmla="*/ 2147483646 h 1274"/>
                <a:gd name="T34" fmla="*/ 2147483646 w 1425"/>
                <a:gd name="T35" fmla="*/ 2147483646 h 1274"/>
                <a:gd name="T36" fmla="*/ 2147483646 w 1425"/>
                <a:gd name="T37" fmla="*/ 2147483646 h 1274"/>
                <a:gd name="T38" fmla="*/ 2147483646 w 1425"/>
                <a:gd name="T39" fmla="*/ 2147483646 h 1274"/>
                <a:gd name="T40" fmla="*/ 2147483646 w 1425"/>
                <a:gd name="T41" fmla="*/ 2147483646 h 1274"/>
                <a:gd name="T42" fmla="*/ 2147483646 w 1425"/>
                <a:gd name="T43" fmla="*/ 2147483646 h 1274"/>
                <a:gd name="T44" fmla="*/ 2147483646 w 1425"/>
                <a:gd name="T45" fmla="*/ 2147483646 h 1274"/>
                <a:gd name="T46" fmla="*/ 2147483646 w 1425"/>
                <a:gd name="T47" fmla="*/ 2147483646 h 1274"/>
                <a:gd name="T48" fmla="*/ 2147483646 w 1425"/>
                <a:gd name="T49" fmla="*/ 2147483646 h 1274"/>
                <a:gd name="T50" fmla="*/ 2147483646 w 1425"/>
                <a:gd name="T51" fmla="*/ 2147483646 h 1274"/>
                <a:gd name="T52" fmla="*/ 2147483646 w 1425"/>
                <a:gd name="T53" fmla="*/ 2147483646 h 1274"/>
                <a:gd name="T54" fmla="*/ 2147483646 w 1425"/>
                <a:gd name="T55" fmla="*/ 2147483646 h 1274"/>
                <a:gd name="T56" fmla="*/ 2147483646 w 1425"/>
                <a:gd name="T57" fmla="*/ 2147483646 h 1274"/>
                <a:gd name="T58" fmla="*/ 2147483646 w 1425"/>
                <a:gd name="T59" fmla="*/ 2147483646 h 1274"/>
                <a:gd name="T60" fmla="*/ 2147483646 w 1425"/>
                <a:gd name="T61" fmla="*/ 2147483646 h 1274"/>
                <a:gd name="T62" fmla="*/ 2147483646 w 1425"/>
                <a:gd name="T63" fmla="*/ 2147483646 h 1274"/>
                <a:gd name="T64" fmla="*/ 2147483646 w 1425"/>
                <a:gd name="T65" fmla="*/ 2147483646 h 1274"/>
                <a:gd name="T66" fmla="*/ 2147483646 w 1425"/>
                <a:gd name="T67" fmla="*/ 2147483646 h 1274"/>
                <a:gd name="T68" fmla="*/ 2147483646 w 1425"/>
                <a:gd name="T69" fmla="*/ 2147483646 h 1274"/>
                <a:gd name="T70" fmla="*/ 2147483646 w 1425"/>
                <a:gd name="T71" fmla="*/ 2147483646 h 1274"/>
                <a:gd name="T72" fmla="*/ 2147483646 w 1425"/>
                <a:gd name="T73" fmla="*/ 2147483646 h 1274"/>
                <a:gd name="T74" fmla="*/ 2147483646 w 1425"/>
                <a:gd name="T75" fmla="*/ 2147483646 h 1274"/>
                <a:gd name="T76" fmla="*/ 2147483646 w 1425"/>
                <a:gd name="T77" fmla="*/ 2147483646 h 1274"/>
                <a:gd name="T78" fmla="*/ 2147483646 w 1425"/>
                <a:gd name="T79" fmla="*/ 2147483646 h 1274"/>
                <a:gd name="T80" fmla="*/ 2147483646 w 1425"/>
                <a:gd name="T81" fmla="*/ 2147483646 h 1274"/>
                <a:gd name="T82" fmla="*/ 2147483646 w 1425"/>
                <a:gd name="T83" fmla="*/ 2147483646 h 1274"/>
                <a:gd name="T84" fmla="*/ 2147483646 w 1425"/>
                <a:gd name="T85" fmla="*/ 2147483646 h 1274"/>
                <a:gd name="T86" fmla="*/ 2147483646 w 1425"/>
                <a:gd name="T87" fmla="*/ 2147483646 h 1274"/>
                <a:gd name="T88" fmla="*/ 2147483646 w 1425"/>
                <a:gd name="T89" fmla="*/ 2147483646 h 1274"/>
                <a:gd name="T90" fmla="*/ 2147483646 w 1425"/>
                <a:gd name="T91" fmla="*/ 2147483646 h 1274"/>
                <a:gd name="T92" fmla="*/ 2147483646 w 1425"/>
                <a:gd name="T93" fmla="*/ 2147483646 h 1274"/>
                <a:gd name="T94" fmla="*/ 2147483646 w 1425"/>
                <a:gd name="T95" fmla="*/ 2147483646 h 1274"/>
                <a:gd name="T96" fmla="*/ 2147483646 w 1425"/>
                <a:gd name="T97" fmla="*/ 2147483646 h 1274"/>
                <a:gd name="T98" fmla="*/ 2147483646 w 1425"/>
                <a:gd name="T99" fmla="*/ 2147483646 h 1274"/>
                <a:gd name="T100" fmla="*/ 2147483646 w 1425"/>
                <a:gd name="T101" fmla="*/ 2147483646 h 1274"/>
                <a:gd name="T102" fmla="*/ 2147483646 w 1425"/>
                <a:gd name="T103" fmla="*/ 2147483646 h 1274"/>
                <a:gd name="T104" fmla="*/ 2147483646 w 1425"/>
                <a:gd name="T105" fmla="*/ 2147483646 h 1274"/>
                <a:gd name="T106" fmla="*/ 2147483646 w 1425"/>
                <a:gd name="T107" fmla="*/ 2147483646 h 1274"/>
                <a:gd name="T108" fmla="*/ 2147483646 w 1425"/>
                <a:gd name="T109" fmla="*/ 2147483646 h 1274"/>
                <a:gd name="T110" fmla="*/ 2147483646 w 1425"/>
                <a:gd name="T111" fmla="*/ 2147483646 h 1274"/>
                <a:gd name="T112" fmla="*/ 2147483646 w 1425"/>
                <a:gd name="T113" fmla="*/ 2147483646 h 1274"/>
                <a:gd name="T114" fmla="*/ 2147483646 w 1425"/>
                <a:gd name="T115" fmla="*/ 2147483646 h 1274"/>
                <a:gd name="T116" fmla="*/ 2147483646 w 1425"/>
                <a:gd name="T117" fmla="*/ 2147483646 h 1274"/>
                <a:gd name="T118" fmla="*/ 2147483646 w 1425"/>
                <a:gd name="T119" fmla="*/ 2147483646 h 127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425"/>
                <a:gd name="T181" fmla="*/ 0 h 1274"/>
                <a:gd name="T182" fmla="*/ 1425 w 1425"/>
                <a:gd name="T183" fmla="*/ 1274 h 1274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425" h="1274">
                  <a:moveTo>
                    <a:pt x="280" y="1184"/>
                  </a:moveTo>
                  <a:cubicBezTo>
                    <a:pt x="290" y="1192"/>
                    <a:pt x="290" y="1192"/>
                    <a:pt x="290" y="1192"/>
                  </a:cubicBezTo>
                  <a:cubicBezTo>
                    <a:pt x="282" y="1227"/>
                    <a:pt x="282" y="1227"/>
                    <a:pt x="282" y="1227"/>
                  </a:cubicBezTo>
                  <a:cubicBezTo>
                    <a:pt x="292" y="1225"/>
                    <a:pt x="292" y="1225"/>
                    <a:pt x="292" y="1225"/>
                  </a:cubicBezTo>
                  <a:cubicBezTo>
                    <a:pt x="307" y="1207"/>
                    <a:pt x="307" y="1207"/>
                    <a:pt x="307" y="1207"/>
                  </a:cubicBezTo>
                  <a:cubicBezTo>
                    <a:pt x="316" y="1215"/>
                    <a:pt x="316" y="1215"/>
                    <a:pt x="316" y="1215"/>
                  </a:cubicBezTo>
                  <a:cubicBezTo>
                    <a:pt x="269" y="1269"/>
                    <a:pt x="269" y="1269"/>
                    <a:pt x="269" y="1269"/>
                  </a:cubicBezTo>
                  <a:cubicBezTo>
                    <a:pt x="260" y="1262"/>
                    <a:pt x="260" y="1262"/>
                    <a:pt x="260" y="1262"/>
                  </a:cubicBezTo>
                  <a:cubicBezTo>
                    <a:pt x="281" y="1238"/>
                    <a:pt x="281" y="1238"/>
                    <a:pt x="281" y="1238"/>
                  </a:cubicBezTo>
                  <a:cubicBezTo>
                    <a:pt x="244" y="1248"/>
                    <a:pt x="244" y="1248"/>
                    <a:pt x="244" y="1248"/>
                  </a:cubicBezTo>
                  <a:cubicBezTo>
                    <a:pt x="234" y="1239"/>
                    <a:pt x="234" y="1239"/>
                    <a:pt x="234" y="1239"/>
                  </a:cubicBezTo>
                  <a:cubicBezTo>
                    <a:pt x="271" y="1230"/>
                    <a:pt x="271" y="1230"/>
                    <a:pt x="271" y="1230"/>
                  </a:cubicBezTo>
                  <a:cubicBezTo>
                    <a:pt x="280" y="1184"/>
                    <a:pt x="280" y="1184"/>
                    <a:pt x="280" y="1184"/>
                  </a:cubicBezTo>
                  <a:close/>
                  <a:moveTo>
                    <a:pt x="245" y="1150"/>
                  </a:moveTo>
                  <a:cubicBezTo>
                    <a:pt x="273" y="1179"/>
                    <a:pt x="273" y="1179"/>
                    <a:pt x="273" y="1179"/>
                  </a:cubicBezTo>
                  <a:cubicBezTo>
                    <a:pt x="221" y="1229"/>
                    <a:pt x="221" y="1229"/>
                    <a:pt x="221" y="1229"/>
                  </a:cubicBezTo>
                  <a:cubicBezTo>
                    <a:pt x="194" y="1200"/>
                    <a:pt x="194" y="1200"/>
                    <a:pt x="194" y="1200"/>
                  </a:cubicBezTo>
                  <a:cubicBezTo>
                    <a:pt x="203" y="1192"/>
                    <a:pt x="203" y="1192"/>
                    <a:pt x="203" y="1192"/>
                  </a:cubicBezTo>
                  <a:cubicBezTo>
                    <a:pt x="222" y="1212"/>
                    <a:pt x="222" y="1212"/>
                    <a:pt x="222" y="1212"/>
                  </a:cubicBezTo>
                  <a:cubicBezTo>
                    <a:pt x="234" y="1201"/>
                    <a:pt x="234" y="1201"/>
                    <a:pt x="234" y="1201"/>
                  </a:cubicBezTo>
                  <a:cubicBezTo>
                    <a:pt x="216" y="1182"/>
                    <a:pt x="216" y="1182"/>
                    <a:pt x="216" y="1182"/>
                  </a:cubicBezTo>
                  <a:cubicBezTo>
                    <a:pt x="225" y="1174"/>
                    <a:pt x="225" y="1174"/>
                    <a:pt x="225" y="1174"/>
                  </a:cubicBezTo>
                  <a:cubicBezTo>
                    <a:pt x="243" y="1192"/>
                    <a:pt x="243" y="1192"/>
                    <a:pt x="243" y="1192"/>
                  </a:cubicBezTo>
                  <a:cubicBezTo>
                    <a:pt x="256" y="1179"/>
                    <a:pt x="256" y="1179"/>
                    <a:pt x="256" y="1179"/>
                  </a:cubicBezTo>
                  <a:cubicBezTo>
                    <a:pt x="236" y="1158"/>
                    <a:pt x="236" y="1158"/>
                    <a:pt x="236" y="1158"/>
                  </a:cubicBezTo>
                  <a:cubicBezTo>
                    <a:pt x="245" y="1150"/>
                    <a:pt x="245" y="1150"/>
                    <a:pt x="245" y="1150"/>
                  </a:cubicBezTo>
                  <a:close/>
                  <a:moveTo>
                    <a:pt x="203" y="1101"/>
                  </a:moveTo>
                  <a:cubicBezTo>
                    <a:pt x="211" y="1110"/>
                    <a:pt x="211" y="1110"/>
                    <a:pt x="211" y="1110"/>
                  </a:cubicBezTo>
                  <a:cubicBezTo>
                    <a:pt x="166" y="1147"/>
                    <a:pt x="166" y="1147"/>
                    <a:pt x="166" y="1147"/>
                  </a:cubicBezTo>
                  <a:cubicBezTo>
                    <a:pt x="217" y="1117"/>
                    <a:pt x="217" y="1117"/>
                    <a:pt x="217" y="1117"/>
                  </a:cubicBezTo>
                  <a:cubicBezTo>
                    <a:pt x="224" y="1126"/>
                    <a:pt x="224" y="1126"/>
                    <a:pt x="224" y="1126"/>
                  </a:cubicBezTo>
                  <a:cubicBezTo>
                    <a:pt x="186" y="1170"/>
                    <a:pt x="186" y="1170"/>
                    <a:pt x="186" y="1170"/>
                  </a:cubicBezTo>
                  <a:cubicBezTo>
                    <a:pt x="230" y="1133"/>
                    <a:pt x="230" y="1133"/>
                    <a:pt x="230" y="1133"/>
                  </a:cubicBezTo>
                  <a:cubicBezTo>
                    <a:pt x="237" y="1142"/>
                    <a:pt x="237" y="1142"/>
                    <a:pt x="237" y="1142"/>
                  </a:cubicBezTo>
                  <a:cubicBezTo>
                    <a:pt x="182" y="1188"/>
                    <a:pt x="182" y="1188"/>
                    <a:pt x="182" y="1188"/>
                  </a:cubicBezTo>
                  <a:cubicBezTo>
                    <a:pt x="172" y="1175"/>
                    <a:pt x="172" y="1175"/>
                    <a:pt x="172" y="1175"/>
                  </a:cubicBezTo>
                  <a:cubicBezTo>
                    <a:pt x="207" y="1132"/>
                    <a:pt x="207" y="1132"/>
                    <a:pt x="207" y="1132"/>
                  </a:cubicBezTo>
                  <a:cubicBezTo>
                    <a:pt x="159" y="1160"/>
                    <a:pt x="159" y="1160"/>
                    <a:pt x="159" y="1160"/>
                  </a:cubicBezTo>
                  <a:cubicBezTo>
                    <a:pt x="148" y="1148"/>
                    <a:pt x="148" y="1148"/>
                    <a:pt x="148" y="1148"/>
                  </a:cubicBezTo>
                  <a:cubicBezTo>
                    <a:pt x="203" y="1101"/>
                    <a:pt x="203" y="1101"/>
                    <a:pt x="203" y="1101"/>
                  </a:cubicBezTo>
                  <a:close/>
                  <a:moveTo>
                    <a:pt x="174" y="1058"/>
                  </a:moveTo>
                  <a:cubicBezTo>
                    <a:pt x="196" y="1091"/>
                    <a:pt x="196" y="1091"/>
                    <a:pt x="196" y="1091"/>
                  </a:cubicBezTo>
                  <a:cubicBezTo>
                    <a:pt x="137" y="1131"/>
                    <a:pt x="137" y="1131"/>
                    <a:pt x="137" y="1131"/>
                  </a:cubicBezTo>
                  <a:cubicBezTo>
                    <a:pt x="115" y="1099"/>
                    <a:pt x="115" y="1099"/>
                    <a:pt x="115" y="1099"/>
                  </a:cubicBezTo>
                  <a:cubicBezTo>
                    <a:pt x="125" y="1092"/>
                    <a:pt x="125" y="1092"/>
                    <a:pt x="125" y="1092"/>
                  </a:cubicBezTo>
                  <a:cubicBezTo>
                    <a:pt x="141" y="1115"/>
                    <a:pt x="141" y="1115"/>
                    <a:pt x="141" y="1115"/>
                  </a:cubicBezTo>
                  <a:cubicBezTo>
                    <a:pt x="154" y="1106"/>
                    <a:pt x="154" y="1106"/>
                    <a:pt x="154" y="1106"/>
                  </a:cubicBezTo>
                  <a:cubicBezTo>
                    <a:pt x="140" y="1085"/>
                    <a:pt x="140" y="1085"/>
                    <a:pt x="140" y="1085"/>
                  </a:cubicBezTo>
                  <a:cubicBezTo>
                    <a:pt x="150" y="1078"/>
                    <a:pt x="150" y="1078"/>
                    <a:pt x="150" y="1078"/>
                  </a:cubicBezTo>
                  <a:cubicBezTo>
                    <a:pt x="164" y="1099"/>
                    <a:pt x="164" y="1099"/>
                    <a:pt x="164" y="1099"/>
                  </a:cubicBezTo>
                  <a:cubicBezTo>
                    <a:pt x="180" y="1089"/>
                    <a:pt x="180" y="1089"/>
                    <a:pt x="180" y="1089"/>
                  </a:cubicBezTo>
                  <a:cubicBezTo>
                    <a:pt x="163" y="1065"/>
                    <a:pt x="163" y="1065"/>
                    <a:pt x="163" y="1065"/>
                  </a:cubicBezTo>
                  <a:cubicBezTo>
                    <a:pt x="174" y="1058"/>
                    <a:pt x="174" y="1058"/>
                    <a:pt x="174" y="1058"/>
                  </a:cubicBezTo>
                  <a:close/>
                  <a:moveTo>
                    <a:pt x="146" y="1010"/>
                  </a:moveTo>
                  <a:cubicBezTo>
                    <a:pt x="152" y="1019"/>
                    <a:pt x="152" y="1019"/>
                    <a:pt x="152" y="1019"/>
                  </a:cubicBezTo>
                  <a:cubicBezTo>
                    <a:pt x="118" y="1063"/>
                    <a:pt x="118" y="1063"/>
                    <a:pt x="118" y="1063"/>
                  </a:cubicBezTo>
                  <a:cubicBezTo>
                    <a:pt x="162" y="1038"/>
                    <a:pt x="162" y="1038"/>
                    <a:pt x="162" y="1038"/>
                  </a:cubicBezTo>
                  <a:cubicBezTo>
                    <a:pt x="168" y="1048"/>
                    <a:pt x="168" y="1048"/>
                    <a:pt x="168" y="1048"/>
                  </a:cubicBezTo>
                  <a:cubicBezTo>
                    <a:pt x="105" y="1083"/>
                    <a:pt x="105" y="1083"/>
                    <a:pt x="105" y="1083"/>
                  </a:cubicBezTo>
                  <a:cubicBezTo>
                    <a:pt x="99" y="1073"/>
                    <a:pt x="99" y="1073"/>
                    <a:pt x="99" y="1073"/>
                  </a:cubicBezTo>
                  <a:cubicBezTo>
                    <a:pt x="132" y="1030"/>
                    <a:pt x="132" y="1030"/>
                    <a:pt x="132" y="1030"/>
                  </a:cubicBezTo>
                  <a:cubicBezTo>
                    <a:pt x="89" y="1054"/>
                    <a:pt x="89" y="1054"/>
                    <a:pt x="89" y="1054"/>
                  </a:cubicBezTo>
                  <a:cubicBezTo>
                    <a:pt x="83" y="1045"/>
                    <a:pt x="83" y="1045"/>
                    <a:pt x="83" y="1045"/>
                  </a:cubicBezTo>
                  <a:cubicBezTo>
                    <a:pt x="146" y="1010"/>
                    <a:pt x="146" y="1010"/>
                    <a:pt x="146" y="1010"/>
                  </a:cubicBezTo>
                  <a:close/>
                  <a:moveTo>
                    <a:pt x="69" y="988"/>
                  </a:moveTo>
                  <a:cubicBezTo>
                    <a:pt x="75" y="1002"/>
                    <a:pt x="75" y="1002"/>
                    <a:pt x="75" y="1002"/>
                  </a:cubicBezTo>
                  <a:cubicBezTo>
                    <a:pt x="130" y="978"/>
                    <a:pt x="130" y="978"/>
                    <a:pt x="130" y="978"/>
                  </a:cubicBezTo>
                  <a:cubicBezTo>
                    <a:pt x="134" y="988"/>
                    <a:pt x="134" y="988"/>
                    <a:pt x="134" y="988"/>
                  </a:cubicBezTo>
                  <a:cubicBezTo>
                    <a:pt x="80" y="1013"/>
                    <a:pt x="80" y="1013"/>
                    <a:pt x="80" y="1013"/>
                  </a:cubicBezTo>
                  <a:cubicBezTo>
                    <a:pt x="87" y="1028"/>
                    <a:pt x="87" y="1028"/>
                    <a:pt x="87" y="1028"/>
                  </a:cubicBezTo>
                  <a:cubicBezTo>
                    <a:pt x="75" y="1033"/>
                    <a:pt x="75" y="1033"/>
                    <a:pt x="75" y="1033"/>
                  </a:cubicBezTo>
                  <a:cubicBezTo>
                    <a:pt x="58" y="993"/>
                    <a:pt x="58" y="993"/>
                    <a:pt x="58" y="993"/>
                  </a:cubicBezTo>
                  <a:cubicBezTo>
                    <a:pt x="69" y="988"/>
                    <a:pt x="69" y="988"/>
                    <a:pt x="69" y="988"/>
                  </a:cubicBezTo>
                  <a:close/>
                  <a:moveTo>
                    <a:pt x="105" y="918"/>
                  </a:moveTo>
                  <a:cubicBezTo>
                    <a:pt x="120" y="955"/>
                    <a:pt x="120" y="955"/>
                    <a:pt x="120" y="955"/>
                  </a:cubicBezTo>
                  <a:cubicBezTo>
                    <a:pt x="53" y="982"/>
                    <a:pt x="53" y="982"/>
                    <a:pt x="53" y="982"/>
                  </a:cubicBezTo>
                  <a:cubicBezTo>
                    <a:pt x="38" y="946"/>
                    <a:pt x="38" y="946"/>
                    <a:pt x="38" y="946"/>
                  </a:cubicBezTo>
                  <a:cubicBezTo>
                    <a:pt x="50" y="941"/>
                    <a:pt x="50" y="941"/>
                    <a:pt x="50" y="941"/>
                  </a:cubicBezTo>
                  <a:cubicBezTo>
                    <a:pt x="60" y="967"/>
                    <a:pt x="60" y="967"/>
                    <a:pt x="60" y="967"/>
                  </a:cubicBezTo>
                  <a:cubicBezTo>
                    <a:pt x="75" y="961"/>
                    <a:pt x="75" y="961"/>
                    <a:pt x="75" y="961"/>
                  </a:cubicBezTo>
                  <a:cubicBezTo>
                    <a:pt x="66" y="937"/>
                    <a:pt x="66" y="937"/>
                    <a:pt x="66" y="937"/>
                  </a:cubicBezTo>
                  <a:cubicBezTo>
                    <a:pt x="77" y="933"/>
                    <a:pt x="77" y="933"/>
                    <a:pt x="77" y="933"/>
                  </a:cubicBezTo>
                  <a:cubicBezTo>
                    <a:pt x="87" y="957"/>
                    <a:pt x="87" y="957"/>
                    <a:pt x="87" y="957"/>
                  </a:cubicBezTo>
                  <a:cubicBezTo>
                    <a:pt x="104" y="950"/>
                    <a:pt x="104" y="950"/>
                    <a:pt x="104" y="950"/>
                  </a:cubicBezTo>
                  <a:cubicBezTo>
                    <a:pt x="93" y="923"/>
                    <a:pt x="93" y="923"/>
                    <a:pt x="93" y="923"/>
                  </a:cubicBezTo>
                  <a:cubicBezTo>
                    <a:pt x="105" y="918"/>
                    <a:pt x="105" y="918"/>
                    <a:pt x="105" y="918"/>
                  </a:cubicBezTo>
                  <a:close/>
                  <a:moveTo>
                    <a:pt x="90" y="864"/>
                  </a:moveTo>
                  <a:cubicBezTo>
                    <a:pt x="93" y="876"/>
                    <a:pt x="93" y="876"/>
                    <a:pt x="93" y="876"/>
                  </a:cubicBezTo>
                  <a:cubicBezTo>
                    <a:pt x="90" y="878"/>
                    <a:pt x="87" y="879"/>
                    <a:pt x="85" y="880"/>
                  </a:cubicBezTo>
                  <a:cubicBezTo>
                    <a:pt x="75" y="883"/>
                    <a:pt x="75" y="883"/>
                    <a:pt x="75" y="883"/>
                  </a:cubicBezTo>
                  <a:cubicBezTo>
                    <a:pt x="72" y="883"/>
                    <a:pt x="70" y="884"/>
                    <a:pt x="69" y="885"/>
                  </a:cubicBezTo>
                  <a:cubicBezTo>
                    <a:pt x="68" y="887"/>
                    <a:pt x="67" y="889"/>
                    <a:pt x="68" y="891"/>
                  </a:cubicBezTo>
                  <a:cubicBezTo>
                    <a:pt x="71" y="904"/>
                    <a:pt x="71" y="904"/>
                    <a:pt x="71" y="904"/>
                  </a:cubicBezTo>
                  <a:cubicBezTo>
                    <a:pt x="99" y="896"/>
                    <a:pt x="99" y="896"/>
                    <a:pt x="99" y="896"/>
                  </a:cubicBezTo>
                  <a:cubicBezTo>
                    <a:pt x="102" y="907"/>
                    <a:pt x="102" y="907"/>
                    <a:pt x="102" y="907"/>
                  </a:cubicBezTo>
                  <a:cubicBezTo>
                    <a:pt x="33" y="927"/>
                    <a:pt x="33" y="927"/>
                    <a:pt x="33" y="927"/>
                  </a:cubicBezTo>
                  <a:cubicBezTo>
                    <a:pt x="24" y="897"/>
                    <a:pt x="24" y="897"/>
                    <a:pt x="24" y="897"/>
                  </a:cubicBezTo>
                  <a:cubicBezTo>
                    <a:pt x="23" y="894"/>
                    <a:pt x="24" y="891"/>
                    <a:pt x="26" y="888"/>
                  </a:cubicBezTo>
                  <a:cubicBezTo>
                    <a:pt x="29" y="884"/>
                    <a:pt x="33" y="881"/>
                    <a:pt x="40" y="879"/>
                  </a:cubicBezTo>
                  <a:cubicBezTo>
                    <a:pt x="47" y="877"/>
                    <a:pt x="54" y="878"/>
                    <a:pt x="59" y="882"/>
                  </a:cubicBezTo>
                  <a:cubicBezTo>
                    <a:pt x="60" y="878"/>
                    <a:pt x="63" y="875"/>
                    <a:pt x="66" y="874"/>
                  </a:cubicBezTo>
                  <a:cubicBezTo>
                    <a:pt x="83" y="868"/>
                    <a:pt x="83" y="868"/>
                    <a:pt x="83" y="868"/>
                  </a:cubicBezTo>
                  <a:cubicBezTo>
                    <a:pt x="85" y="868"/>
                    <a:pt x="86" y="867"/>
                    <a:pt x="87" y="865"/>
                  </a:cubicBezTo>
                  <a:cubicBezTo>
                    <a:pt x="90" y="864"/>
                    <a:pt x="90" y="864"/>
                    <a:pt x="90" y="864"/>
                  </a:cubicBezTo>
                  <a:close/>
                  <a:moveTo>
                    <a:pt x="44" y="889"/>
                  </a:moveTo>
                  <a:cubicBezTo>
                    <a:pt x="38" y="891"/>
                    <a:pt x="36" y="893"/>
                    <a:pt x="37" y="898"/>
                  </a:cubicBezTo>
                  <a:cubicBezTo>
                    <a:pt x="42" y="913"/>
                    <a:pt x="42" y="913"/>
                    <a:pt x="42" y="913"/>
                  </a:cubicBezTo>
                  <a:cubicBezTo>
                    <a:pt x="60" y="907"/>
                    <a:pt x="60" y="907"/>
                    <a:pt x="60" y="907"/>
                  </a:cubicBezTo>
                  <a:cubicBezTo>
                    <a:pt x="55" y="893"/>
                    <a:pt x="55" y="893"/>
                    <a:pt x="55" y="893"/>
                  </a:cubicBezTo>
                  <a:cubicBezTo>
                    <a:pt x="55" y="891"/>
                    <a:pt x="53" y="890"/>
                    <a:pt x="51" y="889"/>
                  </a:cubicBezTo>
                  <a:cubicBezTo>
                    <a:pt x="49" y="888"/>
                    <a:pt x="46" y="888"/>
                    <a:pt x="44" y="889"/>
                  </a:cubicBezTo>
                  <a:close/>
                  <a:moveTo>
                    <a:pt x="86" y="843"/>
                  </a:moveTo>
                  <a:cubicBezTo>
                    <a:pt x="88" y="854"/>
                    <a:pt x="88" y="854"/>
                    <a:pt x="88" y="854"/>
                  </a:cubicBezTo>
                  <a:cubicBezTo>
                    <a:pt x="18" y="870"/>
                    <a:pt x="18" y="870"/>
                    <a:pt x="18" y="870"/>
                  </a:cubicBezTo>
                  <a:cubicBezTo>
                    <a:pt x="15" y="859"/>
                    <a:pt x="15" y="859"/>
                    <a:pt x="15" y="859"/>
                  </a:cubicBezTo>
                  <a:cubicBezTo>
                    <a:pt x="86" y="843"/>
                    <a:pt x="86" y="843"/>
                    <a:pt x="86" y="843"/>
                  </a:cubicBezTo>
                  <a:close/>
                  <a:moveTo>
                    <a:pt x="76" y="784"/>
                  </a:moveTo>
                  <a:cubicBezTo>
                    <a:pt x="78" y="795"/>
                    <a:pt x="78" y="795"/>
                    <a:pt x="78" y="795"/>
                  </a:cubicBezTo>
                  <a:cubicBezTo>
                    <a:pt x="64" y="801"/>
                    <a:pt x="64" y="801"/>
                    <a:pt x="64" y="801"/>
                  </a:cubicBezTo>
                  <a:cubicBezTo>
                    <a:pt x="67" y="821"/>
                    <a:pt x="67" y="821"/>
                    <a:pt x="67" y="821"/>
                  </a:cubicBezTo>
                  <a:cubicBezTo>
                    <a:pt x="82" y="822"/>
                    <a:pt x="82" y="822"/>
                    <a:pt x="82" y="822"/>
                  </a:cubicBezTo>
                  <a:cubicBezTo>
                    <a:pt x="83" y="834"/>
                    <a:pt x="83" y="834"/>
                    <a:pt x="83" y="834"/>
                  </a:cubicBezTo>
                  <a:cubicBezTo>
                    <a:pt x="9" y="825"/>
                    <a:pt x="9" y="825"/>
                    <a:pt x="9" y="825"/>
                  </a:cubicBezTo>
                  <a:cubicBezTo>
                    <a:pt x="7" y="812"/>
                    <a:pt x="7" y="812"/>
                    <a:pt x="7" y="812"/>
                  </a:cubicBezTo>
                  <a:cubicBezTo>
                    <a:pt x="76" y="784"/>
                    <a:pt x="76" y="784"/>
                    <a:pt x="76" y="784"/>
                  </a:cubicBezTo>
                  <a:close/>
                  <a:moveTo>
                    <a:pt x="52" y="805"/>
                  </a:moveTo>
                  <a:cubicBezTo>
                    <a:pt x="25" y="816"/>
                    <a:pt x="25" y="816"/>
                    <a:pt x="25" y="816"/>
                  </a:cubicBezTo>
                  <a:cubicBezTo>
                    <a:pt x="54" y="819"/>
                    <a:pt x="54" y="819"/>
                    <a:pt x="54" y="819"/>
                  </a:cubicBezTo>
                  <a:cubicBezTo>
                    <a:pt x="52" y="805"/>
                    <a:pt x="52" y="805"/>
                    <a:pt x="52" y="805"/>
                  </a:cubicBezTo>
                  <a:close/>
                  <a:moveTo>
                    <a:pt x="72" y="731"/>
                  </a:moveTo>
                  <a:cubicBezTo>
                    <a:pt x="73" y="742"/>
                    <a:pt x="73" y="742"/>
                    <a:pt x="73" y="742"/>
                  </a:cubicBezTo>
                  <a:cubicBezTo>
                    <a:pt x="24" y="768"/>
                    <a:pt x="24" y="768"/>
                    <a:pt x="24" y="768"/>
                  </a:cubicBezTo>
                  <a:cubicBezTo>
                    <a:pt x="75" y="764"/>
                    <a:pt x="75" y="764"/>
                    <a:pt x="75" y="764"/>
                  </a:cubicBezTo>
                  <a:cubicBezTo>
                    <a:pt x="75" y="775"/>
                    <a:pt x="75" y="775"/>
                    <a:pt x="75" y="775"/>
                  </a:cubicBezTo>
                  <a:cubicBezTo>
                    <a:pt x="4" y="780"/>
                    <a:pt x="4" y="780"/>
                    <a:pt x="4" y="780"/>
                  </a:cubicBezTo>
                  <a:cubicBezTo>
                    <a:pt x="3" y="769"/>
                    <a:pt x="3" y="769"/>
                    <a:pt x="3" y="769"/>
                  </a:cubicBezTo>
                  <a:cubicBezTo>
                    <a:pt x="51" y="744"/>
                    <a:pt x="51" y="744"/>
                    <a:pt x="51" y="744"/>
                  </a:cubicBezTo>
                  <a:cubicBezTo>
                    <a:pt x="1" y="747"/>
                    <a:pt x="1" y="747"/>
                    <a:pt x="1" y="747"/>
                  </a:cubicBezTo>
                  <a:cubicBezTo>
                    <a:pt x="1" y="736"/>
                    <a:pt x="1" y="736"/>
                    <a:pt x="1" y="736"/>
                  </a:cubicBezTo>
                  <a:cubicBezTo>
                    <a:pt x="72" y="731"/>
                    <a:pt x="72" y="731"/>
                    <a:pt x="72" y="731"/>
                  </a:cubicBezTo>
                  <a:close/>
                  <a:moveTo>
                    <a:pt x="37" y="651"/>
                  </a:moveTo>
                  <a:cubicBezTo>
                    <a:pt x="48" y="652"/>
                    <a:pt x="57" y="654"/>
                    <a:pt x="64" y="659"/>
                  </a:cubicBezTo>
                  <a:cubicBezTo>
                    <a:pt x="71" y="664"/>
                    <a:pt x="74" y="668"/>
                    <a:pt x="74" y="673"/>
                  </a:cubicBezTo>
                  <a:cubicBezTo>
                    <a:pt x="71" y="699"/>
                    <a:pt x="71" y="699"/>
                    <a:pt x="71" y="699"/>
                  </a:cubicBezTo>
                  <a:cubicBezTo>
                    <a:pt x="0" y="692"/>
                    <a:pt x="0" y="692"/>
                    <a:pt x="0" y="692"/>
                  </a:cubicBezTo>
                  <a:cubicBezTo>
                    <a:pt x="2" y="666"/>
                    <a:pt x="2" y="666"/>
                    <a:pt x="2" y="666"/>
                  </a:cubicBezTo>
                  <a:cubicBezTo>
                    <a:pt x="2" y="662"/>
                    <a:pt x="5" y="658"/>
                    <a:pt x="11" y="655"/>
                  </a:cubicBezTo>
                  <a:cubicBezTo>
                    <a:pt x="18" y="651"/>
                    <a:pt x="27" y="650"/>
                    <a:pt x="37" y="651"/>
                  </a:cubicBezTo>
                  <a:close/>
                  <a:moveTo>
                    <a:pt x="37" y="662"/>
                  </a:moveTo>
                  <a:cubicBezTo>
                    <a:pt x="31" y="661"/>
                    <a:pt x="26" y="662"/>
                    <a:pt x="22" y="663"/>
                  </a:cubicBezTo>
                  <a:cubicBezTo>
                    <a:pt x="17" y="665"/>
                    <a:pt x="14" y="667"/>
                    <a:pt x="14" y="670"/>
                  </a:cubicBezTo>
                  <a:cubicBezTo>
                    <a:pt x="13" y="682"/>
                    <a:pt x="13" y="682"/>
                    <a:pt x="13" y="682"/>
                  </a:cubicBezTo>
                  <a:cubicBezTo>
                    <a:pt x="60" y="686"/>
                    <a:pt x="60" y="686"/>
                    <a:pt x="60" y="686"/>
                  </a:cubicBezTo>
                  <a:cubicBezTo>
                    <a:pt x="61" y="676"/>
                    <a:pt x="61" y="676"/>
                    <a:pt x="61" y="676"/>
                  </a:cubicBezTo>
                  <a:cubicBezTo>
                    <a:pt x="61" y="673"/>
                    <a:pt x="59" y="670"/>
                    <a:pt x="55" y="667"/>
                  </a:cubicBezTo>
                  <a:cubicBezTo>
                    <a:pt x="51" y="664"/>
                    <a:pt x="45" y="663"/>
                    <a:pt x="37" y="662"/>
                  </a:cubicBezTo>
                  <a:close/>
                  <a:moveTo>
                    <a:pt x="81" y="602"/>
                  </a:moveTo>
                  <a:cubicBezTo>
                    <a:pt x="76" y="642"/>
                    <a:pt x="76" y="642"/>
                    <a:pt x="76" y="642"/>
                  </a:cubicBezTo>
                  <a:cubicBezTo>
                    <a:pt x="5" y="632"/>
                    <a:pt x="5" y="632"/>
                    <a:pt x="5" y="632"/>
                  </a:cubicBezTo>
                  <a:cubicBezTo>
                    <a:pt x="10" y="593"/>
                    <a:pt x="10" y="593"/>
                    <a:pt x="10" y="593"/>
                  </a:cubicBezTo>
                  <a:cubicBezTo>
                    <a:pt x="22" y="595"/>
                    <a:pt x="22" y="595"/>
                    <a:pt x="22" y="595"/>
                  </a:cubicBezTo>
                  <a:cubicBezTo>
                    <a:pt x="18" y="623"/>
                    <a:pt x="18" y="623"/>
                    <a:pt x="18" y="623"/>
                  </a:cubicBezTo>
                  <a:cubicBezTo>
                    <a:pt x="35" y="625"/>
                    <a:pt x="35" y="625"/>
                    <a:pt x="35" y="625"/>
                  </a:cubicBezTo>
                  <a:cubicBezTo>
                    <a:pt x="38" y="600"/>
                    <a:pt x="38" y="600"/>
                    <a:pt x="38" y="600"/>
                  </a:cubicBezTo>
                  <a:cubicBezTo>
                    <a:pt x="50" y="601"/>
                    <a:pt x="50" y="601"/>
                    <a:pt x="50" y="601"/>
                  </a:cubicBezTo>
                  <a:cubicBezTo>
                    <a:pt x="47" y="627"/>
                    <a:pt x="47" y="627"/>
                    <a:pt x="47" y="627"/>
                  </a:cubicBezTo>
                  <a:cubicBezTo>
                    <a:pt x="65" y="629"/>
                    <a:pt x="65" y="629"/>
                    <a:pt x="65" y="629"/>
                  </a:cubicBezTo>
                  <a:cubicBezTo>
                    <a:pt x="69" y="601"/>
                    <a:pt x="69" y="601"/>
                    <a:pt x="69" y="601"/>
                  </a:cubicBezTo>
                  <a:cubicBezTo>
                    <a:pt x="81" y="602"/>
                    <a:pt x="81" y="602"/>
                    <a:pt x="81" y="602"/>
                  </a:cubicBezTo>
                  <a:close/>
                  <a:moveTo>
                    <a:pt x="72" y="546"/>
                  </a:moveTo>
                  <a:cubicBezTo>
                    <a:pt x="79" y="548"/>
                    <a:pt x="84" y="551"/>
                    <a:pt x="87" y="556"/>
                  </a:cubicBezTo>
                  <a:cubicBezTo>
                    <a:pt x="90" y="561"/>
                    <a:pt x="91" y="567"/>
                    <a:pt x="89" y="574"/>
                  </a:cubicBezTo>
                  <a:cubicBezTo>
                    <a:pt x="88" y="580"/>
                    <a:pt x="85" y="584"/>
                    <a:pt x="80" y="587"/>
                  </a:cubicBezTo>
                  <a:cubicBezTo>
                    <a:pt x="75" y="590"/>
                    <a:pt x="69" y="591"/>
                    <a:pt x="62" y="590"/>
                  </a:cubicBezTo>
                  <a:cubicBezTo>
                    <a:pt x="64" y="579"/>
                    <a:pt x="64" y="579"/>
                    <a:pt x="64" y="579"/>
                  </a:cubicBezTo>
                  <a:cubicBezTo>
                    <a:pt x="72" y="580"/>
                    <a:pt x="76" y="577"/>
                    <a:pt x="78" y="570"/>
                  </a:cubicBezTo>
                  <a:cubicBezTo>
                    <a:pt x="79" y="567"/>
                    <a:pt x="79" y="564"/>
                    <a:pt x="77" y="562"/>
                  </a:cubicBezTo>
                  <a:cubicBezTo>
                    <a:pt x="76" y="559"/>
                    <a:pt x="74" y="558"/>
                    <a:pt x="71" y="557"/>
                  </a:cubicBezTo>
                  <a:cubicBezTo>
                    <a:pt x="66" y="556"/>
                    <a:pt x="62" y="558"/>
                    <a:pt x="60" y="562"/>
                  </a:cubicBezTo>
                  <a:cubicBezTo>
                    <a:pt x="54" y="574"/>
                    <a:pt x="54" y="574"/>
                    <a:pt x="54" y="574"/>
                  </a:cubicBezTo>
                  <a:cubicBezTo>
                    <a:pt x="52" y="578"/>
                    <a:pt x="49" y="580"/>
                    <a:pt x="46" y="581"/>
                  </a:cubicBezTo>
                  <a:cubicBezTo>
                    <a:pt x="42" y="583"/>
                    <a:pt x="38" y="583"/>
                    <a:pt x="33" y="582"/>
                  </a:cubicBezTo>
                  <a:cubicBezTo>
                    <a:pt x="26" y="580"/>
                    <a:pt x="21" y="577"/>
                    <a:pt x="18" y="573"/>
                  </a:cubicBezTo>
                  <a:cubicBezTo>
                    <a:pt x="15" y="569"/>
                    <a:pt x="14" y="563"/>
                    <a:pt x="16" y="557"/>
                  </a:cubicBezTo>
                  <a:cubicBezTo>
                    <a:pt x="17" y="550"/>
                    <a:pt x="21" y="546"/>
                    <a:pt x="25" y="543"/>
                  </a:cubicBezTo>
                  <a:cubicBezTo>
                    <a:pt x="30" y="540"/>
                    <a:pt x="36" y="540"/>
                    <a:pt x="43" y="541"/>
                  </a:cubicBezTo>
                  <a:cubicBezTo>
                    <a:pt x="41" y="552"/>
                    <a:pt x="41" y="552"/>
                    <a:pt x="41" y="552"/>
                  </a:cubicBezTo>
                  <a:cubicBezTo>
                    <a:pt x="37" y="551"/>
                    <a:pt x="34" y="551"/>
                    <a:pt x="32" y="553"/>
                  </a:cubicBezTo>
                  <a:cubicBezTo>
                    <a:pt x="30" y="555"/>
                    <a:pt x="28" y="557"/>
                    <a:pt x="27" y="560"/>
                  </a:cubicBezTo>
                  <a:cubicBezTo>
                    <a:pt x="26" y="566"/>
                    <a:pt x="28" y="570"/>
                    <a:pt x="34" y="572"/>
                  </a:cubicBezTo>
                  <a:cubicBezTo>
                    <a:pt x="38" y="572"/>
                    <a:pt x="41" y="571"/>
                    <a:pt x="43" y="567"/>
                  </a:cubicBezTo>
                  <a:cubicBezTo>
                    <a:pt x="49" y="557"/>
                    <a:pt x="49" y="557"/>
                    <a:pt x="49" y="557"/>
                  </a:cubicBezTo>
                  <a:cubicBezTo>
                    <a:pt x="51" y="552"/>
                    <a:pt x="54" y="549"/>
                    <a:pt x="57" y="547"/>
                  </a:cubicBezTo>
                  <a:cubicBezTo>
                    <a:pt x="61" y="545"/>
                    <a:pt x="66" y="545"/>
                    <a:pt x="72" y="546"/>
                  </a:cubicBezTo>
                  <a:close/>
                  <a:moveTo>
                    <a:pt x="110" y="496"/>
                  </a:moveTo>
                  <a:cubicBezTo>
                    <a:pt x="106" y="507"/>
                    <a:pt x="106" y="507"/>
                    <a:pt x="106" y="507"/>
                  </a:cubicBezTo>
                  <a:cubicBezTo>
                    <a:pt x="91" y="506"/>
                    <a:pt x="91" y="506"/>
                    <a:pt x="91" y="506"/>
                  </a:cubicBezTo>
                  <a:cubicBezTo>
                    <a:pt x="84" y="525"/>
                    <a:pt x="84" y="525"/>
                    <a:pt x="84" y="525"/>
                  </a:cubicBezTo>
                  <a:cubicBezTo>
                    <a:pt x="97" y="533"/>
                    <a:pt x="97" y="533"/>
                    <a:pt x="97" y="533"/>
                  </a:cubicBezTo>
                  <a:cubicBezTo>
                    <a:pt x="93" y="544"/>
                    <a:pt x="93" y="544"/>
                    <a:pt x="93" y="544"/>
                  </a:cubicBezTo>
                  <a:cubicBezTo>
                    <a:pt x="32" y="501"/>
                    <a:pt x="32" y="501"/>
                    <a:pt x="32" y="501"/>
                  </a:cubicBezTo>
                  <a:cubicBezTo>
                    <a:pt x="36" y="489"/>
                    <a:pt x="36" y="489"/>
                    <a:pt x="36" y="489"/>
                  </a:cubicBezTo>
                  <a:cubicBezTo>
                    <a:pt x="110" y="496"/>
                    <a:pt x="110" y="496"/>
                    <a:pt x="110" y="496"/>
                  </a:cubicBezTo>
                  <a:close/>
                  <a:moveTo>
                    <a:pt x="79" y="504"/>
                  </a:moveTo>
                  <a:cubicBezTo>
                    <a:pt x="50" y="501"/>
                    <a:pt x="50" y="501"/>
                    <a:pt x="50" y="501"/>
                  </a:cubicBezTo>
                  <a:cubicBezTo>
                    <a:pt x="74" y="517"/>
                    <a:pt x="74" y="517"/>
                    <a:pt x="74" y="517"/>
                  </a:cubicBezTo>
                  <a:cubicBezTo>
                    <a:pt x="79" y="504"/>
                    <a:pt x="79" y="504"/>
                    <a:pt x="79" y="504"/>
                  </a:cubicBezTo>
                  <a:close/>
                  <a:moveTo>
                    <a:pt x="118" y="478"/>
                  </a:moveTo>
                  <a:cubicBezTo>
                    <a:pt x="122" y="479"/>
                    <a:pt x="125" y="481"/>
                    <a:pt x="127" y="484"/>
                  </a:cubicBezTo>
                  <a:cubicBezTo>
                    <a:pt x="129" y="486"/>
                    <a:pt x="129" y="490"/>
                    <a:pt x="129" y="494"/>
                  </a:cubicBezTo>
                  <a:cubicBezTo>
                    <a:pt x="124" y="492"/>
                    <a:pt x="124" y="492"/>
                    <a:pt x="124" y="492"/>
                  </a:cubicBezTo>
                  <a:cubicBezTo>
                    <a:pt x="124" y="490"/>
                    <a:pt x="123" y="488"/>
                    <a:pt x="122" y="486"/>
                  </a:cubicBezTo>
                  <a:cubicBezTo>
                    <a:pt x="120" y="484"/>
                    <a:pt x="119" y="483"/>
                    <a:pt x="117" y="482"/>
                  </a:cubicBezTo>
                  <a:cubicBezTo>
                    <a:pt x="116" y="482"/>
                    <a:pt x="116" y="482"/>
                    <a:pt x="115" y="482"/>
                  </a:cubicBezTo>
                  <a:cubicBezTo>
                    <a:pt x="113" y="488"/>
                    <a:pt x="113" y="488"/>
                    <a:pt x="113" y="488"/>
                  </a:cubicBezTo>
                  <a:cubicBezTo>
                    <a:pt x="99" y="482"/>
                    <a:pt x="99" y="482"/>
                    <a:pt x="99" y="482"/>
                  </a:cubicBezTo>
                  <a:cubicBezTo>
                    <a:pt x="103" y="472"/>
                    <a:pt x="103" y="472"/>
                    <a:pt x="103" y="472"/>
                  </a:cubicBezTo>
                  <a:cubicBezTo>
                    <a:pt x="118" y="478"/>
                    <a:pt x="118" y="478"/>
                    <a:pt x="118" y="478"/>
                  </a:cubicBezTo>
                  <a:close/>
                  <a:moveTo>
                    <a:pt x="106" y="387"/>
                  </a:moveTo>
                  <a:cubicBezTo>
                    <a:pt x="111" y="390"/>
                    <a:pt x="116" y="394"/>
                    <a:pt x="118" y="399"/>
                  </a:cubicBezTo>
                  <a:cubicBezTo>
                    <a:pt x="121" y="404"/>
                    <a:pt x="121" y="408"/>
                    <a:pt x="119" y="411"/>
                  </a:cubicBezTo>
                  <a:cubicBezTo>
                    <a:pt x="112" y="425"/>
                    <a:pt x="112" y="425"/>
                    <a:pt x="112" y="425"/>
                  </a:cubicBezTo>
                  <a:cubicBezTo>
                    <a:pt x="135" y="437"/>
                    <a:pt x="135" y="437"/>
                    <a:pt x="135" y="437"/>
                  </a:cubicBezTo>
                  <a:cubicBezTo>
                    <a:pt x="129" y="447"/>
                    <a:pt x="129" y="447"/>
                    <a:pt x="129" y="447"/>
                  </a:cubicBezTo>
                  <a:cubicBezTo>
                    <a:pt x="66" y="413"/>
                    <a:pt x="66" y="413"/>
                    <a:pt x="66" y="413"/>
                  </a:cubicBezTo>
                  <a:cubicBezTo>
                    <a:pt x="78" y="390"/>
                    <a:pt x="78" y="390"/>
                    <a:pt x="78" y="390"/>
                  </a:cubicBezTo>
                  <a:cubicBezTo>
                    <a:pt x="80" y="386"/>
                    <a:pt x="84" y="383"/>
                    <a:pt x="89" y="383"/>
                  </a:cubicBezTo>
                  <a:cubicBezTo>
                    <a:pt x="94" y="382"/>
                    <a:pt x="99" y="384"/>
                    <a:pt x="106" y="387"/>
                  </a:cubicBezTo>
                  <a:close/>
                  <a:moveTo>
                    <a:pt x="100" y="396"/>
                  </a:moveTo>
                  <a:cubicBezTo>
                    <a:pt x="97" y="395"/>
                    <a:pt x="95" y="394"/>
                    <a:pt x="93" y="395"/>
                  </a:cubicBezTo>
                  <a:cubicBezTo>
                    <a:pt x="90" y="395"/>
                    <a:pt x="89" y="396"/>
                    <a:pt x="88" y="398"/>
                  </a:cubicBezTo>
                  <a:cubicBezTo>
                    <a:pt x="82" y="409"/>
                    <a:pt x="82" y="409"/>
                    <a:pt x="82" y="409"/>
                  </a:cubicBezTo>
                  <a:cubicBezTo>
                    <a:pt x="101" y="419"/>
                    <a:pt x="101" y="419"/>
                    <a:pt x="101" y="419"/>
                  </a:cubicBezTo>
                  <a:cubicBezTo>
                    <a:pt x="107" y="408"/>
                    <a:pt x="107" y="408"/>
                    <a:pt x="107" y="408"/>
                  </a:cubicBezTo>
                  <a:cubicBezTo>
                    <a:pt x="108" y="406"/>
                    <a:pt x="108" y="404"/>
                    <a:pt x="106" y="402"/>
                  </a:cubicBezTo>
                  <a:cubicBezTo>
                    <a:pt x="104" y="400"/>
                    <a:pt x="102" y="398"/>
                    <a:pt x="100" y="396"/>
                  </a:cubicBezTo>
                  <a:close/>
                  <a:moveTo>
                    <a:pt x="174" y="365"/>
                  </a:moveTo>
                  <a:cubicBezTo>
                    <a:pt x="153" y="400"/>
                    <a:pt x="153" y="400"/>
                    <a:pt x="153" y="400"/>
                  </a:cubicBezTo>
                  <a:cubicBezTo>
                    <a:pt x="91" y="364"/>
                    <a:pt x="91" y="364"/>
                    <a:pt x="91" y="364"/>
                  </a:cubicBezTo>
                  <a:cubicBezTo>
                    <a:pt x="111" y="330"/>
                    <a:pt x="111" y="330"/>
                    <a:pt x="111" y="330"/>
                  </a:cubicBezTo>
                  <a:cubicBezTo>
                    <a:pt x="121" y="337"/>
                    <a:pt x="121" y="337"/>
                    <a:pt x="121" y="337"/>
                  </a:cubicBezTo>
                  <a:cubicBezTo>
                    <a:pt x="107" y="361"/>
                    <a:pt x="107" y="361"/>
                    <a:pt x="107" y="361"/>
                  </a:cubicBezTo>
                  <a:cubicBezTo>
                    <a:pt x="122" y="369"/>
                    <a:pt x="122" y="369"/>
                    <a:pt x="122" y="369"/>
                  </a:cubicBezTo>
                  <a:cubicBezTo>
                    <a:pt x="135" y="347"/>
                    <a:pt x="135" y="347"/>
                    <a:pt x="135" y="347"/>
                  </a:cubicBezTo>
                  <a:cubicBezTo>
                    <a:pt x="145" y="353"/>
                    <a:pt x="145" y="353"/>
                    <a:pt x="145" y="353"/>
                  </a:cubicBezTo>
                  <a:cubicBezTo>
                    <a:pt x="132" y="375"/>
                    <a:pt x="132" y="375"/>
                    <a:pt x="132" y="375"/>
                  </a:cubicBezTo>
                  <a:cubicBezTo>
                    <a:pt x="148" y="384"/>
                    <a:pt x="148" y="384"/>
                    <a:pt x="148" y="384"/>
                  </a:cubicBezTo>
                  <a:cubicBezTo>
                    <a:pt x="163" y="359"/>
                    <a:pt x="163" y="359"/>
                    <a:pt x="163" y="359"/>
                  </a:cubicBezTo>
                  <a:cubicBezTo>
                    <a:pt x="174" y="365"/>
                    <a:pt x="174" y="365"/>
                    <a:pt x="174" y="365"/>
                  </a:cubicBezTo>
                  <a:close/>
                  <a:moveTo>
                    <a:pt x="210" y="314"/>
                  </a:moveTo>
                  <a:cubicBezTo>
                    <a:pt x="204" y="323"/>
                    <a:pt x="204" y="323"/>
                    <a:pt x="204" y="323"/>
                  </a:cubicBezTo>
                  <a:cubicBezTo>
                    <a:pt x="157" y="289"/>
                    <a:pt x="157" y="289"/>
                    <a:pt x="157" y="289"/>
                  </a:cubicBezTo>
                  <a:cubicBezTo>
                    <a:pt x="198" y="331"/>
                    <a:pt x="198" y="331"/>
                    <a:pt x="198" y="331"/>
                  </a:cubicBezTo>
                  <a:cubicBezTo>
                    <a:pt x="192" y="340"/>
                    <a:pt x="192" y="340"/>
                    <a:pt x="192" y="340"/>
                  </a:cubicBezTo>
                  <a:cubicBezTo>
                    <a:pt x="139" y="314"/>
                    <a:pt x="139" y="314"/>
                    <a:pt x="139" y="314"/>
                  </a:cubicBezTo>
                  <a:cubicBezTo>
                    <a:pt x="186" y="348"/>
                    <a:pt x="186" y="348"/>
                    <a:pt x="186" y="348"/>
                  </a:cubicBezTo>
                  <a:cubicBezTo>
                    <a:pt x="179" y="357"/>
                    <a:pt x="179" y="357"/>
                    <a:pt x="179" y="357"/>
                  </a:cubicBezTo>
                  <a:cubicBezTo>
                    <a:pt x="121" y="315"/>
                    <a:pt x="121" y="315"/>
                    <a:pt x="121" y="315"/>
                  </a:cubicBezTo>
                  <a:cubicBezTo>
                    <a:pt x="131" y="301"/>
                    <a:pt x="131" y="301"/>
                    <a:pt x="131" y="301"/>
                  </a:cubicBezTo>
                  <a:cubicBezTo>
                    <a:pt x="181" y="326"/>
                    <a:pt x="181" y="326"/>
                    <a:pt x="181" y="326"/>
                  </a:cubicBezTo>
                  <a:cubicBezTo>
                    <a:pt x="143" y="285"/>
                    <a:pt x="143" y="285"/>
                    <a:pt x="143" y="285"/>
                  </a:cubicBezTo>
                  <a:cubicBezTo>
                    <a:pt x="152" y="272"/>
                    <a:pt x="152" y="272"/>
                    <a:pt x="152" y="272"/>
                  </a:cubicBezTo>
                  <a:cubicBezTo>
                    <a:pt x="210" y="314"/>
                    <a:pt x="210" y="314"/>
                    <a:pt x="210" y="314"/>
                  </a:cubicBezTo>
                  <a:close/>
                  <a:moveTo>
                    <a:pt x="232" y="258"/>
                  </a:moveTo>
                  <a:cubicBezTo>
                    <a:pt x="237" y="262"/>
                    <a:pt x="239" y="266"/>
                    <a:pt x="240" y="271"/>
                  </a:cubicBezTo>
                  <a:cubicBezTo>
                    <a:pt x="241" y="276"/>
                    <a:pt x="240" y="281"/>
                    <a:pt x="236" y="285"/>
                  </a:cubicBezTo>
                  <a:cubicBezTo>
                    <a:pt x="219" y="304"/>
                    <a:pt x="219" y="304"/>
                    <a:pt x="219" y="304"/>
                  </a:cubicBezTo>
                  <a:cubicBezTo>
                    <a:pt x="165" y="256"/>
                    <a:pt x="165" y="256"/>
                    <a:pt x="165" y="256"/>
                  </a:cubicBezTo>
                  <a:cubicBezTo>
                    <a:pt x="181" y="238"/>
                    <a:pt x="181" y="238"/>
                    <a:pt x="181" y="238"/>
                  </a:cubicBezTo>
                  <a:cubicBezTo>
                    <a:pt x="185" y="235"/>
                    <a:pt x="189" y="233"/>
                    <a:pt x="194" y="232"/>
                  </a:cubicBezTo>
                  <a:cubicBezTo>
                    <a:pt x="198" y="232"/>
                    <a:pt x="203" y="234"/>
                    <a:pt x="207" y="237"/>
                  </a:cubicBezTo>
                  <a:cubicBezTo>
                    <a:pt x="211" y="241"/>
                    <a:pt x="214" y="246"/>
                    <a:pt x="215" y="251"/>
                  </a:cubicBezTo>
                  <a:cubicBezTo>
                    <a:pt x="221" y="251"/>
                    <a:pt x="227" y="253"/>
                    <a:pt x="232" y="258"/>
                  </a:cubicBezTo>
                  <a:close/>
                  <a:moveTo>
                    <a:pt x="201" y="246"/>
                  </a:moveTo>
                  <a:cubicBezTo>
                    <a:pt x="198" y="243"/>
                    <a:pt x="194" y="243"/>
                    <a:pt x="191" y="246"/>
                  </a:cubicBezTo>
                  <a:cubicBezTo>
                    <a:pt x="182" y="256"/>
                    <a:pt x="182" y="256"/>
                    <a:pt x="182" y="256"/>
                  </a:cubicBezTo>
                  <a:cubicBezTo>
                    <a:pt x="194" y="267"/>
                    <a:pt x="194" y="267"/>
                    <a:pt x="194" y="267"/>
                  </a:cubicBezTo>
                  <a:cubicBezTo>
                    <a:pt x="203" y="257"/>
                    <a:pt x="203" y="257"/>
                    <a:pt x="203" y="257"/>
                  </a:cubicBezTo>
                  <a:cubicBezTo>
                    <a:pt x="206" y="254"/>
                    <a:pt x="206" y="250"/>
                    <a:pt x="201" y="246"/>
                  </a:cubicBezTo>
                  <a:close/>
                  <a:moveTo>
                    <a:pt x="224" y="265"/>
                  </a:moveTo>
                  <a:cubicBezTo>
                    <a:pt x="220" y="261"/>
                    <a:pt x="216" y="261"/>
                    <a:pt x="213" y="264"/>
                  </a:cubicBezTo>
                  <a:cubicBezTo>
                    <a:pt x="203" y="275"/>
                    <a:pt x="203" y="275"/>
                    <a:pt x="203" y="275"/>
                  </a:cubicBezTo>
                  <a:cubicBezTo>
                    <a:pt x="217" y="288"/>
                    <a:pt x="217" y="288"/>
                    <a:pt x="217" y="288"/>
                  </a:cubicBezTo>
                  <a:cubicBezTo>
                    <a:pt x="227" y="277"/>
                    <a:pt x="227" y="277"/>
                    <a:pt x="227" y="277"/>
                  </a:cubicBezTo>
                  <a:cubicBezTo>
                    <a:pt x="230" y="273"/>
                    <a:pt x="229" y="269"/>
                    <a:pt x="224" y="265"/>
                  </a:cubicBezTo>
                  <a:close/>
                  <a:moveTo>
                    <a:pt x="290" y="232"/>
                  </a:moveTo>
                  <a:cubicBezTo>
                    <a:pt x="282" y="239"/>
                    <a:pt x="282" y="239"/>
                    <a:pt x="282" y="239"/>
                  </a:cubicBezTo>
                  <a:cubicBezTo>
                    <a:pt x="270" y="231"/>
                    <a:pt x="270" y="231"/>
                    <a:pt x="270" y="231"/>
                  </a:cubicBezTo>
                  <a:cubicBezTo>
                    <a:pt x="255" y="245"/>
                    <a:pt x="255" y="245"/>
                    <a:pt x="255" y="24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54" y="266"/>
                    <a:pt x="254" y="266"/>
                    <a:pt x="254" y="266"/>
                  </a:cubicBezTo>
                  <a:cubicBezTo>
                    <a:pt x="218" y="200"/>
                    <a:pt x="218" y="200"/>
                    <a:pt x="218" y="200"/>
                  </a:cubicBezTo>
                  <a:cubicBezTo>
                    <a:pt x="228" y="192"/>
                    <a:pt x="228" y="192"/>
                    <a:pt x="228" y="192"/>
                  </a:cubicBezTo>
                  <a:cubicBezTo>
                    <a:pt x="290" y="232"/>
                    <a:pt x="290" y="232"/>
                    <a:pt x="290" y="232"/>
                  </a:cubicBezTo>
                  <a:close/>
                  <a:moveTo>
                    <a:pt x="259" y="224"/>
                  </a:moveTo>
                  <a:cubicBezTo>
                    <a:pt x="235" y="208"/>
                    <a:pt x="235" y="208"/>
                    <a:pt x="235" y="208"/>
                  </a:cubicBezTo>
                  <a:cubicBezTo>
                    <a:pt x="249" y="234"/>
                    <a:pt x="249" y="234"/>
                    <a:pt x="249" y="234"/>
                  </a:cubicBezTo>
                  <a:cubicBezTo>
                    <a:pt x="259" y="224"/>
                    <a:pt x="259" y="224"/>
                    <a:pt x="259" y="224"/>
                  </a:cubicBezTo>
                  <a:close/>
                  <a:moveTo>
                    <a:pt x="331" y="198"/>
                  </a:moveTo>
                  <a:cubicBezTo>
                    <a:pt x="323" y="205"/>
                    <a:pt x="323" y="205"/>
                    <a:pt x="323" y="205"/>
                  </a:cubicBezTo>
                  <a:cubicBezTo>
                    <a:pt x="275" y="179"/>
                    <a:pt x="275" y="179"/>
                    <a:pt x="275" y="179"/>
                  </a:cubicBezTo>
                  <a:cubicBezTo>
                    <a:pt x="306" y="219"/>
                    <a:pt x="306" y="219"/>
                    <a:pt x="306" y="219"/>
                  </a:cubicBezTo>
                  <a:cubicBezTo>
                    <a:pt x="297" y="226"/>
                    <a:pt x="297" y="226"/>
                    <a:pt x="297" y="226"/>
                  </a:cubicBezTo>
                  <a:cubicBezTo>
                    <a:pt x="253" y="169"/>
                    <a:pt x="253" y="169"/>
                    <a:pt x="253" y="169"/>
                  </a:cubicBezTo>
                  <a:cubicBezTo>
                    <a:pt x="261" y="162"/>
                    <a:pt x="261" y="162"/>
                    <a:pt x="261" y="162"/>
                  </a:cubicBezTo>
                  <a:cubicBezTo>
                    <a:pt x="309" y="188"/>
                    <a:pt x="309" y="188"/>
                    <a:pt x="309" y="188"/>
                  </a:cubicBezTo>
                  <a:cubicBezTo>
                    <a:pt x="278" y="149"/>
                    <a:pt x="278" y="149"/>
                    <a:pt x="278" y="149"/>
                  </a:cubicBezTo>
                  <a:cubicBezTo>
                    <a:pt x="287" y="142"/>
                    <a:pt x="287" y="142"/>
                    <a:pt x="287" y="142"/>
                  </a:cubicBezTo>
                  <a:cubicBezTo>
                    <a:pt x="331" y="198"/>
                    <a:pt x="331" y="198"/>
                    <a:pt x="331" y="198"/>
                  </a:cubicBezTo>
                  <a:close/>
                  <a:moveTo>
                    <a:pt x="381" y="165"/>
                  </a:moveTo>
                  <a:cubicBezTo>
                    <a:pt x="375" y="168"/>
                    <a:pt x="375" y="168"/>
                    <a:pt x="375" y="168"/>
                  </a:cubicBezTo>
                  <a:cubicBezTo>
                    <a:pt x="369" y="162"/>
                    <a:pt x="369" y="162"/>
                    <a:pt x="369" y="162"/>
                  </a:cubicBezTo>
                  <a:cubicBezTo>
                    <a:pt x="370" y="170"/>
                    <a:pt x="367" y="176"/>
                    <a:pt x="361" y="180"/>
                  </a:cubicBezTo>
                  <a:cubicBezTo>
                    <a:pt x="355" y="184"/>
                    <a:pt x="348" y="184"/>
                    <a:pt x="341" y="181"/>
                  </a:cubicBezTo>
                  <a:cubicBezTo>
                    <a:pt x="333" y="178"/>
                    <a:pt x="326" y="171"/>
                    <a:pt x="320" y="162"/>
                  </a:cubicBezTo>
                  <a:cubicBezTo>
                    <a:pt x="314" y="152"/>
                    <a:pt x="310" y="143"/>
                    <a:pt x="311" y="135"/>
                  </a:cubicBezTo>
                  <a:cubicBezTo>
                    <a:pt x="311" y="126"/>
                    <a:pt x="314" y="120"/>
                    <a:pt x="321" y="116"/>
                  </a:cubicBezTo>
                  <a:cubicBezTo>
                    <a:pt x="327" y="112"/>
                    <a:pt x="332" y="111"/>
                    <a:pt x="338" y="112"/>
                  </a:cubicBezTo>
                  <a:cubicBezTo>
                    <a:pt x="344" y="114"/>
                    <a:pt x="349" y="117"/>
                    <a:pt x="354" y="123"/>
                  </a:cubicBezTo>
                  <a:cubicBezTo>
                    <a:pt x="345" y="129"/>
                    <a:pt x="345" y="129"/>
                    <a:pt x="345" y="129"/>
                  </a:cubicBezTo>
                  <a:cubicBezTo>
                    <a:pt x="339" y="123"/>
                    <a:pt x="333" y="122"/>
                    <a:pt x="328" y="126"/>
                  </a:cubicBezTo>
                  <a:cubicBezTo>
                    <a:pt x="324" y="129"/>
                    <a:pt x="322" y="132"/>
                    <a:pt x="322" y="138"/>
                  </a:cubicBezTo>
                  <a:cubicBezTo>
                    <a:pt x="322" y="143"/>
                    <a:pt x="324" y="149"/>
                    <a:pt x="328" y="155"/>
                  </a:cubicBezTo>
                  <a:cubicBezTo>
                    <a:pt x="332" y="162"/>
                    <a:pt x="337" y="166"/>
                    <a:pt x="342" y="169"/>
                  </a:cubicBezTo>
                  <a:cubicBezTo>
                    <a:pt x="347" y="171"/>
                    <a:pt x="352" y="171"/>
                    <a:pt x="356" y="169"/>
                  </a:cubicBezTo>
                  <a:cubicBezTo>
                    <a:pt x="359" y="167"/>
                    <a:pt x="361" y="164"/>
                    <a:pt x="361" y="160"/>
                  </a:cubicBezTo>
                  <a:cubicBezTo>
                    <a:pt x="362" y="156"/>
                    <a:pt x="361" y="152"/>
                    <a:pt x="358" y="147"/>
                  </a:cubicBezTo>
                  <a:cubicBezTo>
                    <a:pt x="348" y="154"/>
                    <a:pt x="348" y="154"/>
                    <a:pt x="348" y="154"/>
                  </a:cubicBezTo>
                  <a:cubicBezTo>
                    <a:pt x="341" y="144"/>
                    <a:pt x="341" y="144"/>
                    <a:pt x="341" y="144"/>
                  </a:cubicBezTo>
                  <a:cubicBezTo>
                    <a:pt x="359" y="132"/>
                    <a:pt x="359" y="132"/>
                    <a:pt x="359" y="132"/>
                  </a:cubicBezTo>
                  <a:cubicBezTo>
                    <a:pt x="381" y="165"/>
                    <a:pt x="381" y="165"/>
                    <a:pt x="381" y="165"/>
                  </a:cubicBezTo>
                  <a:close/>
                  <a:moveTo>
                    <a:pt x="420" y="120"/>
                  </a:moveTo>
                  <a:cubicBezTo>
                    <a:pt x="423" y="125"/>
                    <a:pt x="424" y="130"/>
                    <a:pt x="423" y="136"/>
                  </a:cubicBezTo>
                  <a:cubicBezTo>
                    <a:pt x="421" y="142"/>
                    <a:pt x="417" y="147"/>
                    <a:pt x="411" y="150"/>
                  </a:cubicBezTo>
                  <a:cubicBezTo>
                    <a:pt x="406" y="153"/>
                    <a:pt x="401" y="153"/>
                    <a:pt x="395" y="151"/>
                  </a:cubicBezTo>
                  <a:cubicBezTo>
                    <a:pt x="389" y="148"/>
                    <a:pt x="385" y="144"/>
                    <a:pt x="382" y="139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68" y="89"/>
                    <a:pt x="368" y="89"/>
                    <a:pt x="368" y="89"/>
                  </a:cubicBezTo>
                  <a:cubicBezTo>
                    <a:pt x="392" y="134"/>
                    <a:pt x="392" y="134"/>
                    <a:pt x="392" y="134"/>
                  </a:cubicBezTo>
                  <a:cubicBezTo>
                    <a:pt x="393" y="137"/>
                    <a:pt x="395" y="138"/>
                    <a:pt x="398" y="139"/>
                  </a:cubicBezTo>
                  <a:cubicBezTo>
                    <a:pt x="400" y="140"/>
                    <a:pt x="403" y="140"/>
                    <a:pt x="405" y="139"/>
                  </a:cubicBezTo>
                  <a:cubicBezTo>
                    <a:pt x="412" y="135"/>
                    <a:pt x="413" y="131"/>
                    <a:pt x="410" y="124"/>
                  </a:cubicBezTo>
                  <a:cubicBezTo>
                    <a:pt x="386" y="79"/>
                    <a:pt x="386" y="79"/>
                    <a:pt x="386" y="79"/>
                  </a:cubicBezTo>
                  <a:cubicBezTo>
                    <a:pt x="396" y="74"/>
                    <a:pt x="396" y="74"/>
                    <a:pt x="396" y="74"/>
                  </a:cubicBezTo>
                  <a:cubicBezTo>
                    <a:pt x="420" y="120"/>
                    <a:pt x="420" y="120"/>
                    <a:pt x="420" y="120"/>
                  </a:cubicBezTo>
                  <a:close/>
                  <a:moveTo>
                    <a:pt x="481" y="114"/>
                  </a:moveTo>
                  <a:cubicBezTo>
                    <a:pt x="471" y="118"/>
                    <a:pt x="471" y="118"/>
                    <a:pt x="471" y="118"/>
                  </a:cubicBezTo>
                  <a:cubicBezTo>
                    <a:pt x="430" y="81"/>
                    <a:pt x="430" y="81"/>
                    <a:pt x="430" y="81"/>
                  </a:cubicBezTo>
                  <a:cubicBezTo>
                    <a:pt x="451" y="127"/>
                    <a:pt x="451" y="127"/>
                    <a:pt x="451" y="127"/>
                  </a:cubicBezTo>
                  <a:cubicBezTo>
                    <a:pt x="441" y="132"/>
                    <a:pt x="441" y="132"/>
                    <a:pt x="441" y="132"/>
                  </a:cubicBezTo>
                  <a:cubicBezTo>
                    <a:pt x="411" y="66"/>
                    <a:pt x="411" y="66"/>
                    <a:pt x="411" y="66"/>
                  </a:cubicBezTo>
                  <a:cubicBezTo>
                    <a:pt x="421" y="62"/>
                    <a:pt x="421" y="62"/>
                    <a:pt x="421" y="62"/>
                  </a:cubicBezTo>
                  <a:cubicBezTo>
                    <a:pt x="462" y="98"/>
                    <a:pt x="462" y="98"/>
                    <a:pt x="462" y="98"/>
                  </a:cubicBezTo>
                  <a:cubicBezTo>
                    <a:pt x="441" y="53"/>
                    <a:pt x="441" y="53"/>
                    <a:pt x="441" y="53"/>
                  </a:cubicBezTo>
                  <a:cubicBezTo>
                    <a:pt x="452" y="48"/>
                    <a:pt x="452" y="48"/>
                    <a:pt x="452" y="48"/>
                  </a:cubicBezTo>
                  <a:cubicBezTo>
                    <a:pt x="481" y="114"/>
                    <a:pt x="481" y="114"/>
                    <a:pt x="481" y="114"/>
                  </a:cubicBezTo>
                  <a:close/>
                  <a:moveTo>
                    <a:pt x="537" y="96"/>
                  </a:moveTo>
                  <a:cubicBezTo>
                    <a:pt x="527" y="99"/>
                    <a:pt x="527" y="99"/>
                    <a:pt x="527" y="99"/>
                  </a:cubicBezTo>
                  <a:cubicBezTo>
                    <a:pt x="519" y="87"/>
                    <a:pt x="519" y="87"/>
                    <a:pt x="519" y="87"/>
                  </a:cubicBezTo>
                  <a:cubicBezTo>
                    <a:pt x="500" y="92"/>
                    <a:pt x="500" y="92"/>
                    <a:pt x="500" y="92"/>
                  </a:cubicBezTo>
                  <a:cubicBezTo>
                    <a:pt x="500" y="107"/>
                    <a:pt x="500" y="107"/>
                    <a:pt x="500" y="107"/>
                  </a:cubicBezTo>
                  <a:cubicBezTo>
                    <a:pt x="490" y="111"/>
                    <a:pt x="490" y="111"/>
                    <a:pt x="490" y="111"/>
                  </a:cubicBezTo>
                  <a:cubicBezTo>
                    <a:pt x="486" y="36"/>
                    <a:pt x="486" y="36"/>
                    <a:pt x="486" y="36"/>
                  </a:cubicBezTo>
                  <a:cubicBezTo>
                    <a:pt x="499" y="33"/>
                    <a:pt x="499" y="33"/>
                    <a:pt x="499" y="33"/>
                  </a:cubicBezTo>
                  <a:cubicBezTo>
                    <a:pt x="537" y="96"/>
                    <a:pt x="537" y="96"/>
                    <a:pt x="537" y="96"/>
                  </a:cubicBezTo>
                  <a:close/>
                  <a:moveTo>
                    <a:pt x="513" y="76"/>
                  </a:moveTo>
                  <a:cubicBezTo>
                    <a:pt x="498" y="51"/>
                    <a:pt x="498" y="51"/>
                    <a:pt x="498" y="51"/>
                  </a:cubicBezTo>
                  <a:cubicBezTo>
                    <a:pt x="499" y="80"/>
                    <a:pt x="499" y="80"/>
                    <a:pt x="499" y="80"/>
                  </a:cubicBezTo>
                  <a:cubicBezTo>
                    <a:pt x="513" y="76"/>
                    <a:pt x="513" y="76"/>
                    <a:pt x="513" y="76"/>
                  </a:cubicBezTo>
                  <a:close/>
                  <a:moveTo>
                    <a:pt x="589" y="83"/>
                  </a:moveTo>
                  <a:cubicBezTo>
                    <a:pt x="579" y="86"/>
                    <a:pt x="579" y="86"/>
                    <a:pt x="579" y="86"/>
                  </a:cubicBezTo>
                  <a:cubicBezTo>
                    <a:pt x="546" y="42"/>
                    <a:pt x="546" y="42"/>
                    <a:pt x="546" y="42"/>
                  </a:cubicBezTo>
                  <a:cubicBezTo>
                    <a:pt x="557" y="91"/>
                    <a:pt x="557" y="91"/>
                    <a:pt x="557" y="91"/>
                  </a:cubicBezTo>
                  <a:cubicBezTo>
                    <a:pt x="546" y="93"/>
                    <a:pt x="546" y="93"/>
                    <a:pt x="546" y="93"/>
                  </a:cubicBezTo>
                  <a:cubicBezTo>
                    <a:pt x="530" y="23"/>
                    <a:pt x="530" y="23"/>
                    <a:pt x="530" y="23"/>
                  </a:cubicBezTo>
                  <a:cubicBezTo>
                    <a:pt x="541" y="21"/>
                    <a:pt x="541" y="21"/>
                    <a:pt x="541" y="21"/>
                  </a:cubicBezTo>
                  <a:cubicBezTo>
                    <a:pt x="573" y="64"/>
                    <a:pt x="573" y="64"/>
                    <a:pt x="573" y="64"/>
                  </a:cubicBezTo>
                  <a:cubicBezTo>
                    <a:pt x="562" y="16"/>
                    <a:pt x="562" y="16"/>
                    <a:pt x="562" y="16"/>
                  </a:cubicBezTo>
                  <a:cubicBezTo>
                    <a:pt x="573" y="13"/>
                    <a:pt x="573" y="13"/>
                    <a:pt x="573" y="13"/>
                  </a:cubicBezTo>
                  <a:cubicBezTo>
                    <a:pt x="589" y="83"/>
                    <a:pt x="589" y="83"/>
                    <a:pt x="589" y="83"/>
                  </a:cubicBezTo>
                  <a:close/>
                  <a:moveTo>
                    <a:pt x="661" y="34"/>
                  </a:moveTo>
                  <a:cubicBezTo>
                    <a:pt x="663" y="45"/>
                    <a:pt x="662" y="54"/>
                    <a:pt x="659" y="62"/>
                  </a:cubicBezTo>
                  <a:cubicBezTo>
                    <a:pt x="656" y="70"/>
                    <a:pt x="652" y="74"/>
                    <a:pt x="647" y="75"/>
                  </a:cubicBezTo>
                  <a:cubicBezTo>
                    <a:pt x="622" y="78"/>
                    <a:pt x="622" y="78"/>
                    <a:pt x="622" y="78"/>
                  </a:cubicBezTo>
                  <a:cubicBezTo>
                    <a:pt x="613" y="7"/>
                    <a:pt x="613" y="7"/>
                    <a:pt x="613" y="7"/>
                  </a:cubicBezTo>
                  <a:cubicBezTo>
                    <a:pt x="639" y="3"/>
                    <a:pt x="639" y="3"/>
                    <a:pt x="639" y="3"/>
                  </a:cubicBezTo>
                  <a:cubicBezTo>
                    <a:pt x="643" y="3"/>
                    <a:pt x="647" y="5"/>
                    <a:pt x="652" y="10"/>
                  </a:cubicBezTo>
                  <a:cubicBezTo>
                    <a:pt x="657" y="16"/>
                    <a:pt x="660" y="24"/>
                    <a:pt x="661" y="34"/>
                  </a:cubicBezTo>
                  <a:close/>
                  <a:moveTo>
                    <a:pt x="650" y="37"/>
                  </a:moveTo>
                  <a:cubicBezTo>
                    <a:pt x="650" y="31"/>
                    <a:pt x="648" y="26"/>
                    <a:pt x="646" y="22"/>
                  </a:cubicBezTo>
                  <a:cubicBezTo>
                    <a:pt x="643" y="18"/>
                    <a:pt x="641" y="16"/>
                    <a:pt x="638" y="16"/>
                  </a:cubicBezTo>
                  <a:cubicBezTo>
                    <a:pt x="625" y="18"/>
                    <a:pt x="625" y="18"/>
                    <a:pt x="625" y="18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41" y="63"/>
                    <a:pt x="641" y="63"/>
                    <a:pt x="641" y="63"/>
                  </a:cubicBezTo>
                  <a:cubicBezTo>
                    <a:pt x="645" y="63"/>
                    <a:pt x="647" y="60"/>
                    <a:pt x="649" y="55"/>
                  </a:cubicBezTo>
                  <a:cubicBezTo>
                    <a:pt x="651" y="51"/>
                    <a:pt x="651" y="45"/>
                    <a:pt x="650" y="37"/>
                  </a:cubicBezTo>
                  <a:close/>
                  <a:moveTo>
                    <a:pt x="724" y="73"/>
                  </a:moveTo>
                  <a:cubicBezTo>
                    <a:pt x="713" y="73"/>
                    <a:pt x="713" y="73"/>
                    <a:pt x="713" y="73"/>
                  </a:cubicBezTo>
                  <a:cubicBezTo>
                    <a:pt x="709" y="58"/>
                    <a:pt x="709" y="58"/>
                    <a:pt x="709" y="58"/>
                  </a:cubicBezTo>
                  <a:cubicBezTo>
                    <a:pt x="689" y="58"/>
                    <a:pt x="689" y="58"/>
                    <a:pt x="689" y="58"/>
                  </a:cubicBezTo>
                  <a:cubicBezTo>
                    <a:pt x="685" y="73"/>
                    <a:pt x="685" y="73"/>
                    <a:pt x="685" y="73"/>
                  </a:cubicBezTo>
                  <a:cubicBezTo>
                    <a:pt x="674" y="73"/>
                    <a:pt x="674" y="73"/>
                    <a:pt x="674" y="73"/>
                  </a:cubicBezTo>
                  <a:cubicBezTo>
                    <a:pt x="693" y="1"/>
                    <a:pt x="693" y="1"/>
                    <a:pt x="693" y="1"/>
                  </a:cubicBezTo>
                  <a:cubicBezTo>
                    <a:pt x="705" y="1"/>
                    <a:pt x="705" y="1"/>
                    <a:pt x="705" y="1"/>
                  </a:cubicBezTo>
                  <a:cubicBezTo>
                    <a:pt x="724" y="73"/>
                    <a:pt x="724" y="73"/>
                    <a:pt x="724" y="73"/>
                  </a:cubicBezTo>
                  <a:close/>
                  <a:moveTo>
                    <a:pt x="706" y="46"/>
                  </a:moveTo>
                  <a:cubicBezTo>
                    <a:pt x="699" y="18"/>
                    <a:pt x="699" y="18"/>
                    <a:pt x="699" y="18"/>
                  </a:cubicBezTo>
                  <a:cubicBezTo>
                    <a:pt x="692" y="46"/>
                    <a:pt x="692" y="46"/>
                    <a:pt x="692" y="46"/>
                  </a:cubicBezTo>
                  <a:cubicBezTo>
                    <a:pt x="706" y="46"/>
                    <a:pt x="706" y="46"/>
                    <a:pt x="706" y="46"/>
                  </a:cubicBezTo>
                  <a:close/>
                  <a:moveTo>
                    <a:pt x="774" y="75"/>
                  </a:moveTo>
                  <a:cubicBezTo>
                    <a:pt x="734" y="72"/>
                    <a:pt x="734" y="72"/>
                    <a:pt x="734" y="72"/>
                  </a:cubicBezTo>
                  <a:cubicBezTo>
                    <a:pt x="739" y="0"/>
                    <a:pt x="739" y="0"/>
                    <a:pt x="739" y="0"/>
                  </a:cubicBezTo>
                  <a:cubicBezTo>
                    <a:pt x="778" y="3"/>
                    <a:pt x="778" y="3"/>
                    <a:pt x="778" y="3"/>
                  </a:cubicBezTo>
                  <a:cubicBezTo>
                    <a:pt x="777" y="15"/>
                    <a:pt x="777" y="15"/>
                    <a:pt x="777" y="15"/>
                  </a:cubicBezTo>
                  <a:cubicBezTo>
                    <a:pt x="749" y="13"/>
                    <a:pt x="749" y="13"/>
                    <a:pt x="749" y="13"/>
                  </a:cubicBezTo>
                  <a:cubicBezTo>
                    <a:pt x="748" y="30"/>
                    <a:pt x="748" y="30"/>
                    <a:pt x="748" y="30"/>
                  </a:cubicBezTo>
                  <a:cubicBezTo>
                    <a:pt x="774" y="32"/>
                    <a:pt x="774" y="32"/>
                    <a:pt x="774" y="32"/>
                  </a:cubicBezTo>
                  <a:cubicBezTo>
                    <a:pt x="773" y="44"/>
                    <a:pt x="773" y="44"/>
                    <a:pt x="773" y="44"/>
                  </a:cubicBezTo>
                  <a:cubicBezTo>
                    <a:pt x="747" y="42"/>
                    <a:pt x="747" y="42"/>
                    <a:pt x="747" y="42"/>
                  </a:cubicBezTo>
                  <a:cubicBezTo>
                    <a:pt x="746" y="61"/>
                    <a:pt x="746" y="61"/>
                    <a:pt x="746" y="61"/>
                  </a:cubicBezTo>
                  <a:cubicBezTo>
                    <a:pt x="775" y="63"/>
                    <a:pt x="775" y="63"/>
                    <a:pt x="775" y="63"/>
                  </a:cubicBezTo>
                  <a:cubicBezTo>
                    <a:pt x="774" y="75"/>
                    <a:pt x="774" y="75"/>
                    <a:pt x="774" y="75"/>
                  </a:cubicBezTo>
                  <a:close/>
                  <a:moveTo>
                    <a:pt x="830" y="82"/>
                  </a:moveTo>
                  <a:cubicBezTo>
                    <a:pt x="818" y="80"/>
                    <a:pt x="818" y="80"/>
                    <a:pt x="818" y="80"/>
                  </a:cubicBezTo>
                  <a:cubicBezTo>
                    <a:pt x="817" y="77"/>
                    <a:pt x="817" y="74"/>
                    <a:pt x="817" y="72"/>
                  </a:cubicBezTo>
                  <a:cubicBezTo>
                    <a:pt x="819" y="61"/>
                    <a:pt x="819" y="61"/>
                    <a:pt x="819" y="61"/>
                  </a:cubicBezTo>
                  <a:cubicBezTo>
                    <a:pt x="819" y="58"/>
                    <a:pt x="819" y="56"/>
                    <a:pt x="818" y="55"/>
                  </a:cubicBezTo>
                  <a:cubicBezTo>
                    <a:pt x="818" y="53"/>
                    <a:pt x="816" y="51"/>
                    <a:pt x="813" y="51"/>
                  </a:cubicBezTo>
                  <a:cubicBezTo>
                    <a:pt x="800" y="50"/>
                    <a:pt x="800" y="50"/>
                    <a:pt x="800" y="50"/>
                  </a:cubicBezTo>
                  <a:cubicBezTo>
                    <a:pt x="797" y="78"/>
                    <a:pt x="797" y="78"/>
                    <a:pt x="797" y="78"/>
                  </a:cubicBezTo>
                  <a:cubicBezTo>
                    <a:pt x="786" y="76"/>
                    <a:pt x="786" y="76"/>
                    <a:pt x="786" y="76"/>
                  </a:cubicBezTo>
                  <a:cubicBezTo>
                    <a:pt x="794" y="5"/>
                    <a:pt x="794" y="5"/>
                    <a:pt x="794" y="5"/>
                  </a:cubicBezTo>
                  <a:cubicBezTo>
                    <a:pt x="825" y="9"/>
                    <a:pt x="825" y="9"/>
                    <a:pt x="825" y="9"/>
                  </a:cubicBezTo>
                  <a:cubicBezTo>
                    <a:pt x="828" y="9"/>
                    <a:pt x="831" y="11"/>
                    <a:pt x="833" y="14"/>
                  </a:cubicBezTo>
                  <a:cubicBezTo>
                    <a:pt x="835" y="18"/>
                    <a:pt x="836" y="23"/>
                    <a:pt x="835" y="30"/>
                  </a:cubicBezTo>
                  <a:cubicBezTo>
                    <a:pt x="834" y="38"/>
                    <a:pt x="831" y="43"/>
                    <a:pt x="825" y="46"/>
                  </a:cubicBezTo>
                  <a:cubicBezTo>
                    <a:pt x="829" y="50"/>
                    <a:pt x="830" y="53"/>
                    <a:pt x="830" y="56"/>
                  </a:cubicBezTo>
                  <a:cubicBezTo>
                    <a:pt x="829" y="74"/>
                    <a:pt x="829" y="74"/>
                    <a:pt x="829" y="74"/>
                  </a:cubicBezTo>
                  <a:cubicBezTo>
                    <a:pt x="828" y="76"/>
                    <a:pt x="829" y="78"/>
                    <a:pt x="830" y="79"/>
                  </a:cubicBezTo>
                  <a:cubicBezTo>
                    <a:pt x="830" y="82"/>
                    <a:pt x="830" y="82"/>
                    <a:pt x="830" y="82"/>
                  </a:cubicBezTo>
                  <a:close/>
                  <a:moveTo>
                    <a:pt x="825" y="30"/>
                  </a:moveTo>
                  <a:cubicBezTo>
                    <a:pt x="825" y="24"/>
                    <a:pt x="824" y="21"/>
                    <a:pt x="819" y="20"/>
                  </a:cubicBezTo>
                  <a:cubicBezTo>
                    <a:pt x="804" y="19"/>
                    <a:pt x="804" y="19"/>
                    <a:pt x="804" y="19"/>
                  </a:cubicBezTo>
                  <a:cubicBezTo>
                    <a:pt x="802" y="37"/>
                    <a:pt x="802" y="37"/>
                    <a:pt x="802" y="37"/>
                  </a:cubicBezTo>
                  <a:cubicBezTo>
                    <a:pt x="817" y="39"/>
                    <a:pt x="817" y="39"/>
                    <a:pt x="817" y="39"/>
                  </a:cubicBezTo>
                  <a:cubicBezTo>
                    <a:pt x="819" y="39"/>
                    <a:pt x="820" y="38"/>
                    <a:pt x="822" y="36"/>
                  </a:cubicBezTo>
                  <a:cubicBezTo>
                    <a:pt x="823" y="34"/>
                    <a:pt x="824" y="32"/>
                    <a:pt x="825" y="30"/>
                  </a:cubicBezTo>
                  <a:close/>
                  <a:moveTo>
                    <a:pt x="886" y="94"/>
                  </a:moveTo>
                  <a:cubicBezTo>
                    <a:pt x="875" y="92"/>
                    <a:pt x="875" y="92"/>
                    <a:pt x="875" y="92"/>
                  </a:cubicBezTo>
                  <a:cubicBezTo>
                    <a:pt x="874" y="77"/>
                    <a:pt x="874" y="77"/>
                    <a:pt x="874" y="77"/>
                  </a:cubicBezTo>
                  <a:cubicBezTo>
                    <a:pt x="855" y="73"/>
                    <a:pt x="855" y="73"/>
                    <a:pt x="855" y="73"/>
                  </a:cubicBezTo>
                  <a:cubicBezTo>
                    <a:pt x="848" y="86"/>
                    <a:pt x="848" y="86"/>
                    <a:pt x="848" y="86"/>
                  </a:cubicBezTo>
                  <a:cubicBezTo>
                    <a:pt x="837" y="84"/>
                    <a:pt x="837" y="84"/>
                    <a:pt x="837" y="84"/>
                  </a:cubicBezTo>
                  <a:cubicBezTo>
                    <a:pt x="870" y="17"/>
                    <a:pt x="870" y="17"/>
                    <a:pt x="870" y="17"/>
                  </a:cubicBezTo>
                  <a:cubicBezTo>
                    <a:pt x="883" y="20"/>
                    <a:pt x="883" y="20"/>
                    <a:pt x="883" y="20"/>
                  </a:cubicBezTo>
                  <a:cubicBezTo>
                    <a:pt x="886" y="94"/>
                    <a:pt x="886" y="94"/>
                    <a:pt x="886" y="94"/>
                  </a:cubicBezTo>
                  <a:close/>
                  <a:moveTo>
                    <a:pt x="874" y="65"/>
                  </a:moveTo>
                  <a:cubicBezTo>
                    <a:pt x="873" y="36"/>
                    <a:pt x="873" y="36"/>
                    <a:pt x="873" y="36"/>
                  </a:cubicBezTo>
                  <a:cubicBezTo>
                    <a:pt x="861" y="62"/>
                    <a:pt x="861" y="62"/>
                    <a:pt x="861" y="62"/>
                  </a:cubicBezTo>
                  <a:cubicBezTo>
                    <a:pt x="874" y="65"/>
                    <a:pt x="874" y="65"/>
                    <a:pt x="874" y="65"/>
                  </a:cubicBezTo>
                  <a:close/>
                  <a:moveTo>
                    <a:pt x="936" y="112"/>
                  </a:moveTo>
                  <a:cubicBezTo>
                    <a:pt x="925" y="109"/>
                    <a:pt x="925" y="109"/>
                    <a:pt x="925" y="109"/>
                  </a:cubicBezTo>
                  <a:cubicBezTo>
                    <a:pt x="936" y="78"/>
                    <a:pt x="936" y="78"/>
                    <a:pt x="936" y="78"/>
                  </a:cubicBezTo>
                  <a:cubicBezTo>
                    <a:pt x="916" y="71"/>
                    <a:pt x="916" y="71"/>
                    <a:pt x="916" y="71"/>
                  </a:cubicBezTo>
                  <a:cubicBezTo>
                    <a:pt x="905" y="102"/>
                    <a:pt x="905" y="102"/>
                    <a:pt x="905" y="102"/>
                  </a:cubicBezTo>
                  <a:cubicBezTo>
                    <a:pt x="894" y="98"/>
                    <a:pt x="894" y="98"/>
                    <a:pt x="894" y="98"/>
                  </a:cubicBezTo>
                  <a:cubicBezTo>
                    <a:pt x="918" y="30"/>
                    <a:pt x="918" y="30"/>
                    <a:pt x="918" y="30"/>
                  </a:cubicBezTo>
                  <a:cubicBezTo>
                    <a:pt x="928" y="34"/>
                    <a:pt x="928" y="34"/>
                    <a:pt x="928" y="34"/>
                  </a:cubicBezTo>
                  <a:cubicBezTo>
                    <a:pt x="920" y="59"/>
                    <a:pt x="920" y="59"/>
                    <a:pt x="920" y="59"/>
                  </a:cubicBezTo>
                  <a:cubicBezTo>
                    <a:pt x="940" y="66"/>
                    <a:pt x="940" y="66"/>
                    <a:pt x="940" y="66"/>
                  </a:cubicBezTo>
                  <a:cubicBezTo>
                    <a:pt x="949" y="41"/>
                    <a:pt x="949" y="41"/>
                    <a:pt x="949" y="41"/>
                  </a:cubicBezTo>
                  <a:cubicBezTo>
                    <a:pt x="959" y="44"/>
                    <a:pt x="959" y="44"/>
                    <a:pt x="959" y="44"/>
                  </a:cubicBezTo>
                  <a:cubicBezTo>
                    <a:pt x="936" y="112"/>
                    <a:pt x="936" y="112"/>
                    <a:pt x="936" y="112"/>
                  </a:cubicBezTo>
                  <a:close/>
                  <a:moveTo>
                    <a:pt x="1026" y="86"/>
                  </a:moveTo>
                  <a:cubicBezTo>
                    <a:pt x="1012" y="79"/>
                    <a:pt x="1012" y="79"/>
                    <a:pt x="1012" y="79"/>
                  </a:cubicBezTo>
                  <a:cubicBezTo>
                    <a:pt x="988" y="134"/>
                    <a:pt x="988" y="134"/>
                    <a:pt x="988" y="134"/>
                  </a:cubicBezTo>
                  <a:cubicBezTo>
                    <a:pt x="978" y="129"/>
                    <a:pt x="978" y="129"/>
                    <a:pt x="978" y="129"/>
                  </a:cubicBezTo>
                  <a:cubicBezTo>
                    <a:pt x="1002" y="75"/>
                    <a:pt x="1002" y="75"/>
                    <a:pt x="1002" y="75"/>
                  </a:cubicBezTo>
                  <a:cubicBezTo>
                    <a:pt x="987" y="68"/>
                    <a:pt x="987" y="68"/>
                    <a:pt x="987" y="68"/>
                  </a:cubicBezTo>
                  <a:cubicBezTo>
                    <a:pt x="992" y="57"/>
                    <a:pt x="992" y="57"/>
                    <a:pt x="992" y="57"/>
                  </a:cubicBezTo>
                  <a:cubicBezTo>
                    <a:pt x="1032" y="74"/>
                    <a:pt x="1032" y="74"/>
                    <a:pt x="1032" y="74"/>
                  </a:cubicBezTo>
                  <a:cubicBezTo>
                    <a:pt x="1026" y="86"/>
                    <a:pt x="1026" y="86"/>
                    <a:pt x="1026" y="86"/>
                  </a:cubicBezTo>
                  <a:close/>
                  <a:moveTo>
                    <a:pt x="1046" y="165"/>
                  </a:moveTo>
                  <a:cubicBezTo>
                    <a:pt x="1010" y="146"/>
                    <a:pt x="1010" y="146"/>
                    <a:pt x="1010" y="146"/>
                  </a:cubicBezTo>
                  <a:cubicBezTo>
                    <a:pt x="1045" y="83"/>
                    <a:pt x="1045" y="83"/>
                    <a:pt x="1045" y="83"/>
                  </a:cubicBezTo>
                  <a:cubicBezTo>
                    <a:pt x="1079" y="102"/>
                    <a:pt x="1079" y="102"/>
                    <a:pt x="1079" y="102"/>
                  </a:cubicBezTo>
                  <a:cubicBezTo>
                    <a:pt x="1073" y="112"/>
                    <a:pt x="1073" y="112"/>
                    <a:pt x="1073" y="112"/>
                  </a:cubicBezTo>
                  <a:cubicBezTo>
                    <a:pt x="1049" y="99"/>
                    <a:pt x="1049" y="99"/>
                    <a:pt x="1049" y="99"/>
                  </a:cubicBezTo>
                  <a:cubicBezTo>
                    <a:pt x="1041" y="113"/>
                    <a:pt x="1041" y="113"/>
                    <a:pt x="1041" y="113"/>
                  </a:cubicBezTo>
                  <a:cubicBezTo>
                    <a:pt x="1064" y="126"/>
                    <a:pt x="1064" y="126"/>
                    <a:pt x="1064" y="126"/>
                  </a:cubicBezTo>
                  <a:cubicBezTo>
                    <a:pt x="1058" y="136"/>
                    <a:pt x="1058" y="136"/>
                    <a:pt x="1058" y="136"/>
                  </a:cubicBezTo>
                  <a:cubicBezTo>
                    <a:pt x="1035" y="124"/>
                    <a:pt x="1035" y="124"/>
                    <a:pt x="1035" y="124"/>
                  </a:cubicBezTo>
                  <a:cubicBezTo>
                    <a:pt x="1026" y="140"/>
                    <a:pt x="1026" y="140"/>
                    <a:pt x="1026" y="140"/>
                  </a:cubicBezTo>
                  <a:cubicBezTo>
                    <a:pt x="1052" y="154"/>
                    <a:pt x="1052" y="154"/>
                    <a:pt x="1052" y="154"/>
                  </a:cubicBezTo>
                  <a:cubicBezTo>
                    <a:pt x="1046" y="165"/>
                    <a:pt x="1046" y="165"/>
                    <a:pt x="1046" y="165"/>
                  </a:cubicBezTo>
                  <a:close/>
                  <a:moveTo>
                    <a:pt x="1091" y="196"/>
                  </a:moveTo>
                  <a:cubicBezTo>
                    <a:pt x="1082" y="189"/>
                    <a:pt x="1082" y="189"/>
                    <a:pt x="1082" y="189"/>
                  </a:cubicBezTo>
                  <a:cubicBezTo>
                    <a:pt x="1083" y="186"/>
                    <a:pt x="1084" y="183"/>
                    <a:pt x="1085" y="182"/>
                  </a:cubicBezTo>
                  <a:cubicBezTo>
                    <a:pt x="1091" y="173"/>
                    <a:pt x="1091" y="173"/>
                    <a:pt x="1091" y="173"/>
                  </a:cubicBezTo>
                  <a:cubicBezTo>
                    <a:pt x="1093" y="170"/>
                    <a:pt x="1094" y="168"/>
                    <a:pt x="1094" y="167"/>
                  </a:cubicBezTo>
                  <a:cubicBezTo>
                    <a:pt x="1095" y="165"/>
                    <a:pt x="1094" y="163"/>
                    <a:pt x="1091" y="161"/>
                  </a:cubicBezTo>
                  <a:cubicBezTo>
                    <a:pt x="1081" y="154"/>
                    <a:pt x="1081" y="154"/>
                    <a:pt x="1081" y="154"/>
                  </a:cubicBezTo>
                  <a:cubicBezTo>
                    <a:pt x="1064" y="177"/>
                    <a:pt x="1064" y="177"/>
                    <a:pt x="1064" y="177"/>
                  </a:cubicBezTo>
                  <a:cubicBezTo>
                    <a:pt x="1055" y="171"/>
                    <a:pt x="1055" y="171"/>
                    <a:pt x="1055" y="171"/>
                  </a:cubicBezTo>
                  <a:cubicBezTo>
                    <a:pt x="1097" y="112"/>
                    <a:pt x="1097" y="112"/>
                    <a:pt x="1097" y="112"/>
                  </a:cubicBezTo>
                  <a:cubicBezTo>
                    <a:pt x="1121" y="129"/>
                    <a:pt x="1121" y="129"/>
                    <a:pt x="1121" y="129"/>
                  </a:cubicBezTo>
                  <a:cubicBezTo>
                    <a:pt x="1124" y="131"/>
                    <a:pt x="1126" y="134"/>
                    <a:pt x="1126" y="138"/>
                  </a:cubicBezTo>
                  <a:cubicBezTo>
                    <a:pt x="1126" y="143"/>
                    <a:pt x="1125" y="148"/>
                    <a:pt x="1121" y="153"/>
                  </a:cubicBezTo>
                  <a:cubicBezTo>
                    <a:pt x="1116" y="160"/>
                    <a:pt x="1111" y="163"/>
                    <a:pt x="1104" y="163"/>
                  </a:cubicBezTo>
                  <a:cubicBezTo>
                    <a:pt x="1106" y="167"/>
                    <a:pt x="1106" y="171"/>
                    <a:pt x="1104" y="174"/>
                  </a:cubicBezTo>
                  <a:cubicBezTo>
                    <a:pt x="1094" y="189"/>
                    <a:pt x="1094" y="189"/>
                    <a:pt x="1094" y="189"/>
                  </a:cubicBezTo>
                  <a:cubicBezTo>
                    <a:pt x="1093" y="190"/>
                    <a:pt x="1093" y="192"/>
                    <a:pt x="1093" y="194"/>
                  </a:cubicBezTo>
                  <a:cubicBezTo>
                    <a:pt x="1091" y="196"/>
                    <a:pt x="1091" y="196"/>
                    <a:pt x="1091" y="196"/>
                  </a:cubicBezTo>
                  <a:close/>
                  <a:moveTo>
                    <a:pt x="1112" y="148"/>
                  </a:moveTo>
                  <a:cubicBezTo>
                    <a:pt x="1115" y="143"/>
                    <a:pt x="1115" y="140"/>
                    <a:pt x="1111" y="137"/>
                  </a:cubicBezTo>
                  <a:cubicBezTo>
                    <a:pt x="1099" y="128"/>
                    <a:pt x="1099" y="128"/>
                    <a:pt x="1099" y="128"/>
                  </a:cubicBezTo>
                  <a:cubicBezTo>
                    <a:pt x="1088" y="144"/>
                    <a:pt x="1088" y="144"/>
                    <a:pt x="1088" y="144"/>
                  </a:cubicBezTo>
                  <a:cubicBezTo>
                    <a:pt x="1100" y="153"/>
                    <a:pt x="1100" y="153"/>
                    <a:pt x="1100" y="153"/>
                  </a:cubicBezTo>
                  <a:cubicBezTo>
                    <a:pt x="1102" y="154"/>
                    <a:pt x="1104" y="154"/>
                    <a:pt x="1106" y="153"/>
                  </a:cubicBezTo>
                  <a:cubicBezTo>
                    <a:pt x="1108" y="152"/>
                    <a:pt x="1110" y="150"/>
                    <a:pt x="1112" y="148"/>
                  </a:cubicBezTo>
                  <a:close/>
                  <a:moveTo>
                    <a:pt x="1168" y="180"/>
                  </a:moveTo>
                  <a:cubicBezTo>
                    <a:pt x="1155" y="171"/>
                    <a:pt x="1155" y="171"/>
                    <a:pt x="1155" y="171"/>
                  </a:cubicBezTo>
                  <a:cubicBezTo>
                    <a:pt x="1119" y="218"/>
                    <a:pt x="1119" y="218"/>
                    <a:pt x="1119" y="218"/>
                  </a:cubicBezTo>
                  <a:cubicBezTo>
                    <a:pt x="1110" y="211"/>
                    <a:pt x="1110" y="211"/>
                    <a:pt x="1110" y="211"/>
                  </a:cubicBezTo>
                  <a:cubicBezTo>
                    <a:pt x="1146" y="164"/>
                    <a:pt x="1146" y="164"/>
                    <a:pt x="1146" y="164"/>
                  </a:cubicBezTo>
                  <a:cubicBezTo>
                    <a:pt x="1134" y="154"/>
                    <a:pt x="1134" y="154"/>
                    <a:pt x="1134" y="154"/>
                  </a:cubicBezTo>
                  <a:cubicBezTo>
                    <a:pt x="1141" y="144"/>
                    <a:pt x="1141" y="144"/>
                    <a:pt x="1141" y="144"/>
                  </a:cubicBezTo>
                  <a:cubicBezTo>
                    <a:pt x="1175" y="171"/>
                    <a:pt x="1175" y="171"/>
                    <a:pt x="1175" y="171"/>
                  </a:cubicBezTo>
                  <a:cubicBezTo>
                    <a:pt x="1168" y="180"/>
                    <a:pt x="1168" y="180"/>
                    <a:pt x="1168" y="180"/>
                  </a:cubicBezTo>
                  <a:close/>
                  <a:moveTo>
                    <a:pt x="1146" y="241"/>
                  </a:moveTo>
                  <a:cubicBezTo>
                    <a:pt x="1137" y="234"/>
                    <a:pt x="1137" y="234"/>
                    <a:pt x="1137" y="234"/>
                  </a:cubicBezTo>
                  <a:cubicBezTo>
                    <a:pt x="1183" y="178"/>
                    <a:pt x="1183" y="178"/>
                    <a:pt x="1183" y="178"/>
                  </a:cubicBezTo>
                  <a:cubicBezTo>
                    <a:pt x="1192" y="186"/>
                    <a:pt x="1192" y="186"/>
                    <a:pt x="1192" y="186"/>
                  </a:cubicBezTo>
                  <a:cubicBezTo>
                    <a:pt x="1146" y="241"/>
                    <a:pt x="1146" y="241"/>
                    <a:pt x="1146" y="241"/>
                  </a:cubicBezTo>
                  <a:close/>
                  <a:moveTo>
                    <a:pt x="1185" y="280"/>
                  </a:moveTo>
                  <a:cubicBezTo>
                    <a:pt x="1178" y="272"/>
                    <a:pt x="1178" y="272"/>
                    <a:pt x="1178" y="272"/>
                  </a:cubicBezTo>
                  <a:cubicBezTo>
                    <a:pt x="1198" y="221"/>
                    <a:pt x="1198" y="221"/>
                    <a:pt x="1198" y="221"/>
                  </a:cubicBezTo>
                  <a:cubicBezTo>
                    <a:pt x="1162" y="257"/>
                    <a:pt x="1162" y="257"/>
                    <a:pt x="1162" y="257"/>
                  </a:cubicBezTo>
                  <a:cubicBezTo>
                    <a:pt x="1154" y="249"/>
                    <a:pt x="1154" y="249"/>
                    <a:pt x="1154" y="249"/>
                  </a:cubicBezTo>
                  <a:cubicBezTo>
                    <a:pt x="1205" y="198"/>
                    <a:pt x="1205" y="198"/>
                    <a:pt x="1205" y="198"/>
                  </a:cubicBezTo>
                  <a:cubicBezTo>
                    <a:pt x="1213" y="206"/>
                    <a:pt x="1213" y="206"/>
                    <a:pt x="1213" y="206"/>
                  </a:cubicBezTo>
                  <a:cubicBezTo>
                    <a:pt x="1193" y="256"/>
                    <a:pt x="1193" y="256"/>
                    <a:pt x="1193" y="256"/>
                  </a:cubicBezTo>
                  <a:cubicBezTo>
                    <a:pt x="1228" y="221"/>
                    <a:pt x="1228" y="221"/>
                    <a:pt x="1228" y="221"/>
                  </a:cubicBezTo>
                  <a:cubicBezTo>
                    <a:pt x="1236" y="229"/>
                    <a:pt x="1236" y="229"/>
                    <a:pt x="1236" y="229"/>
                  </a:cubicBezTo>
                  <a:cubicBezTo>
                    <a:pt x="1185" y="280"/>
                    <a:pt x="1185" y="280"/>
                    <a:pt x="1185" y="280"/>
                  </a:cubicBezTo>
                  <a:close/>
                  <a:moveTo>
                    <a:pt x="1223" y="326"/>
                  </a:moveTo>
                  <a:cubicBezTo>
                    <a:pt x="1219" y="321"/>
                    <a:pt x="1219" y="321"/>
                    <a:pt x="1219" y="321"/>
                  </a:cubicBezTo>
                  <a:cubicBezTo>
                    <a:pt x="1225" y="314"/>
                    <a:pt x="1225" y="314"/>
                    <a:pt x="1225" y="314"/>
                  </a:cubicBezTo>
                  <a:cubicBezTo>
                    <a:pt x="1217" y="316"/>
                    <a:pt x="1211" y="313"/>
                    <a:pt x="1206" y="308"/>
                  </a:cubicBezTo>
                  <a:cubicBezTo>
                    <a:pt x="1202" y="302"/>
                    <a:pt x="1201" y="296"/>
                    <a:pt x="1203" y="288"/>
                  </a:cubicBezTo>
                  <a:cubicBezTo>
                    <a:pt x="1205" y="280"/>
                    <a:pt x="1211" y="272"/>
                    <a:pt x="1220" y="265"/>
                  </a:cubicBezTo>
                  <a:cubicBezTo>
                    <a:pt x="1229" y="258"/>
                    <a:pt x="1237" y="254"/>
                    <a:pt x="1246" y="253"/>
                  </a:cubicBezTo>
                  <a:cubicBezTo>
                    <a:pt x="1254" y="253"/>
                    <a:pt x="1261" y="255"/>
                    <a:pt x="1266" y="262"/>
                  </a:cubicBezTo>
                  <a:cubicBezTo>
                    <a:pt x="1270" y="267"/>
                    <a:pt x="1272" y="272"/>
                    <a:pt x="1271" y="278"/>
                  </a:cubicBezTo>
                  <a:cubicBezTo>
                    <a:pt x="1270" y="284"/>
                    <a:pt x="1267" y="290"/>
                    <a:pt x="1262" y="295"/>
                  </a:cubicBezTo>
                  <a:cubicBezTo>
                    <a:pt x="1255" y="287"/>
                    <a:pt x="1255" y="287"/>
                    <a:pt x="1255" y="287"/>
                  </a:cubicBezTo>
                  <a:cubicBezTo>
                    <a:pt x="1260" y="280"/>
                    <a:pt x="1261" y="275"/>
                    <a:pt x="1256" y="269"/>
                  </a:cubicBezTo>
                  <a:cubicBezTo>
                    <a:pt x="1253" y="266"/>
                    <a:pt x="1249" y="264"/>
                    <a:pt x="1244" y="265"/>
                  </a:cubicBezTo>
                  <a:cubicBezTo>
                    <a:pt x="1239" y="265"/>
                    <a:pt x="1233" y="268"/>
                    <a:pt x="1227" y="273"/>
                  </a:cubicBezTo>
                  <a:cubicBezTo>
                    <a:pt x="1221" y="278"/>
                    <a:pt x="1217" y="283"/>
                    <a:pt x="1215" y="288"/>
                  </a:cubicBezTo>
                  <a:cubicBezTo>
                    <a:pt x="1213" y="294"/>
                    <a:pt x="1214" y="298"/>
                    <a:pt x="1216" y="302"/>
                  </a:cubicBezTo>
                  <a:cubicBezTo>
                    <a:pt x="1219" y="304"/>
                    <a:pt x="1222" y="306"/>
                    <a:pt x="1226" y="306"/>
                  </a:cubicBezTo>
                  <a:cubicBezTo>
                    <a:pt x="1230" y="306"/>
                    <a:pt x="1234" y="305"/>
                    <a:pt x="1238" y="302"/>
                  </a:cubicBezTo>
                  <a:cubicBezTo>
                    <a:pt x="1230" y="292"/>
                    <a:pt x="1230" y="292"/>
                    <a:pt x="1230" y="292"/>
                  </a:cubicBezTo>
                  <a:cubicBezTo>
                    <a:pt x="1240" y="285"/>
                    <a:pt x="1240" y="285"/>
                    <a:pt x="1240" y="285"/>
                  </a:cubicBezTo>
                  <a:cubicBezTo>
                    <a:pt x="1254" y="302"/>
                    <a:pt x="1254" y="302"/>
                    <a:pt x="1254" y="302"/>
                  </a:cubicBezTo>
                  <a:cubicBezTo>
                    <a:pt x="1223" y="326"/>
                    <a:pt x="1223" y="326"/>
                    <a:pt x="1223" y="326"/>
                  </a:cubicBezTo>
                  <a:close/>
                  <a:moveTo>
                    <a:pt x="1258" y="376"/>
                  </a:moveTo>
                  <a:cubicBezTo>
                    <a:pt x="1254" y="371"/>
                    <a:pt x="1254" y="371"/>
                    <a:pt x="1254" y="371"/>
                  </a:cubicBezTo>
                  <a:cubicBezTo>
                    <a:pt x="1260" y="364"/>
                    <a:pt x="1260" y="364"/>
                    <a:pt x="1260" y="364"/>
                  </a:cubicBezTo>
                  <a:cubicBezTo>
                    <a:pt x="1252" y="365"/>
                    <a:pt x="1246" y="362"/>
                    <a:pt x="1242" y="356"/>
                  </a:cubicBezTo>
                  <a:cubicBezTo>
                    <a:pt x="1238" y="351"/>
                    <a:pt x="1238" y="344"/>
                    <a:pt x="1241" y="337"/>
                  </a:cubicBezTo>
                  <a:cubicBezTo>
                    <a:pt x="1244" y="329"/>
                    <a:pt x="1250" y="321"/>
                    <a:pt x="1259" y="315"/>
                  </a:cubicBezTo>
                  <a:cubicBezTo>
                    <a:pt x="1269" y="309"/>
                    <a:pt x="1278" y="306"/>
                    <a:pt x="1286" y="306"/>
                  </a:cubicBezTo>
                  <a:cubicBezTo>
                    <a:pt x="1294" y="306"/>
                    <a:pt x="1301" y="309"/>
                    <a:pt x="1305" y="316"/>
                  </a:cubicBezTo>
                  <a:cubicBezTo>
                    <a:pt x="1309" y="321"/>
                    <a:pt x="1310" y="327"/>
                    <a:pt x="1309" y="333"/>
                  </a:cubicBezTo>
                  <a:cubicBezTo>
                    <a:pt x="1308" y="338"/>
                    <a:pt x="1304" y="344"/>
                    <a:pt x="1299" y="348"/>
                  </a:cubicBezTo>
                  <a:cubicBezTo>
                    <a:pt x="1293" y="340"/>
                    <a:pt x="1293" y="340"/>
                    <a:pt x="1293" y="340"/>
                  </a:cubicBezTo>
                  <a:cubicBezTo>
                    <a:pt x="1298" y="334"/>
                    <a:pt x="1299" y="328"/>
                    <a:pt x="1295" y="322"/>
                  </a:cubicBezTo>
                  <a:cubicBezTo>
                    <a:pt x="1293" y="318"/>
                    <a:pt x="1289" y="317"/>
                    <a:pt x="1283" y="317"/>
                  </a:cubicBezTo>
                  <a:cubicBezTo>
                    <a:pt x="1278" y="317"/>
                    <a:pt x="1272" y="319"/>
                    <a:pt x="1266" y="323"/>
                  </a:cubicBezTo>
                  <a:cubicBezTo>
                    <a:pt x="1260" y="328"/>
                    <a:pt x="1255" y="332"/>
                    <a:pt x="1253" y="338"/>
                  </a:cubicBezTo>
                  <a:cubicBezTo>
                    <a:pt x="1250" y="343"/>
                    <a:pt x="1250" y="347"/>
                    <a:pt x="1253" y="351"/>
                  </a:cubicBezTo>
                  <a:cubicBezTo>
                    <a:pt x="1255" y="354"/>
                    <a:pt x="1258" y="356"/>
                    <a:pt x="1262" y="356"/>
                  </a:cubicBezTo>
                  <a:cubicBezTo>
                    <a:pt x="1266" y="357"/>
                    <a:pt x="1270" y="356"/>
                    <a:pt x="1275" y="353"/>
                  </a:cubicBezTo>
                  <a:cubicBezTo>
                    <a:pt x="1268" y="343"/>
                    <a:pt x="1268" y="343"/>
                    <a:pt x="1268" y="343"/>
                  </a:cubicBezTo>
                  <a:cubicBezTo>
                    <a:pt x="1278" y="336"/>
                    <a:pt x="1278" y="336"/>
                    <a:pt x="1278" y="336"/>
                  </a:cubicBezTo>
                  <a:cubicBezTo>
                    <a:pt x="1290" y="354"/>
                    <a:pt x="1290" y="354"/>
                    <a:pt x="1290" y="354"/>
                  </a:cubicBezTo>
                  <a:cubicBezTo>
                    <a:pt x="1258" y="376"/>
                    <a:pt x="1258" y="376"/>
                    <a:pt x="1258" y="376"/>
                  </a:cubicBezTo>
                  <a:close/>
                  <a:moveTo>
                    <a:pt x="1287" y="428"/>
                  </a:moveTo>
                  <a:cubicBezTo>
                    <a:pt x="1281" y="418"/>
                    <a:pt x="1281" y="418"/>
                    <a:pt x="1281" y="418"/>
                  </a:cubicBezTo>
                  <a:cubicBezTo>
                    <a:pt x="1292" y="407"/>
                    <a:pt x="1292" y="407"/>
                    <a:pt x="1292" y="407"/>
                  </a:cubicBezTo>
                  <a:cubicBezTo>
                    <a:pt x="1282" y="390"/>
                    <a:pt x="1282" y="390"/>
                    <a:pt x="1282" y="390"/>
                  </a:cubicBezTo>
                  <a:cubicBezTo>
                    <a:pt x="1268" y="394"/>
                    <a:pt x="1268" y="394"/>
                    <a:pt x="1268" y="394"/>
                  </a:cubicBezTo>
                  <a:cubicBezTo>
                    <a:pt x="1262" y="384"/>
                    <a:pt x="1262" y="384"/>
                    <a:pt x="1262" y="384"/>
                  </a:cubicBezTo>
                  <a:cubicBezTo>
                    <a:pt x="1334" y="365"/>
                    <a:pt x="1334" y="365"/>
                    <a:pt x="1334" y="365"/>
                  </a:cubicBezTo>
                  <a:cubicBezTo>
                    <a:pt x="1340" y="376"/>
                    <a:pt x="1340" y="376"/>
                    <a:pt x="1340" y="376"/>
                  </a:cubicBezTo>
                  <a:cubicBezTo>
                    <a:pt x="1287" y="428"/>
                    <a:pt x="1287" y="428"/>
                    <a:pt x="1287" y="428"/>
                  </a:cubicBezTo>
                  <a:close/>
                  <a:moveTo>
                    <a:pt x="1301" y="399"/>
                  </a:moveTo>
                  <a:cubicBezTo>
                    <a:pt x="1322" y="379"/>
                    <a:pt x="1322" y="379"/>
                    <a:pt x="1322" y="379"/>
                  </a:cubicBezTo>
                  <a:cubicBezTo>
                    <a:pt x="1295" y="387"/>
                    <a:pt x="1295" y="387"/>
                    <a:pt x="1295" y="387"/>
                  </a:cubicBezTo>
                  <a:cubicBezTo>
                    <a:pt x="1301" y="399"/>
                    <a:pt x="1301" y="399"/>
                    <a:pt x="1301" y="399"/>
                  </a:cubicBezTo>
                  <a:close/>
                  <a:moveTo>
                    <a:pt x="1306" y="470"/>
                  </a:moveTo>
                  <a:cubicBezTo>
                    <a:pt x="1291" y="436"/>
                    <a:pt x="1291" y="436"/>
                    <a:pt x="1291" y="436"/>
                  </a:cubicBezTo>
                  <a:cubicBezTo>
                    <a:pt x="1356" y="406"/>
                    <a:pt x="1356" y="406"/>
                    <a:pt x="1356" y="406"/>
                  </a:cubicBezTo>
                  <a:cubicBezTo>
                    <a:pt x="1361" y="416"/>
                    <a:pt x="1361" y="416"/>
                    <a:pt x="1361" y="416"/>
                  </a:cubicBezTo>
                  <a:cubicBezTo>
                    <a:pt x="1307" y="441"/>
                    <a:pt x="1307" y="441"/>
                    <a:pt x="1307" y="441"/>
                  </a:cubicBezTo>
                  <a:cubicBezTo>
                    <a:pt x="1318" y="465"/>
                    <a:pt x="1318" y="465"/>
                    <a:pt x="1318" y="465"/>
                  </a:cubicBezTo>
                  <a:cubicBezTo>
                    <a:pt x="1306" y="470"/>
                    <a:pt x="1306" y="470"/>
                    <a:pt x="1306" y="470"/>
                  </a:cubicBezTo>
                  <a:close/>
                  <a:moveTo>
                    <a:pt x="1313" y="490"/>
                  </a:moveTo>
                  <a:cubicBezTo>
                    <a:pt x="1308" y="492"/>
                    <a:pt x="1305" y="493"/>
                    <a:pt x="1302" y="492"/>
                  </a:cubicBezTo>
                  <a:cubicBezTo>
                    <a:pt x="1298" y="492"/>
                    <a:pt x="1296" y="490"/>
                    <a:pt x="1293" y="486"/>
                  </a:cubicBezTo>
                  <a:cubicBezTo>
                    <a:pt x="1298" y="484"/>
                    <a:pt x="1298" y="484"/>
                    <a:pt x="1298" y="484"/>
                  </a:cubicBezTo>
                  <a:cubicBezTo>
                    <a:pt x="1299" y="486"/>
                    <a:pt x="1301" y="487"/>
                    <a:pt x="1304" y="487"/>
                  </a:cubicBezTo>
                  <a:cubicBezTo>
                    <a:pt x="1306" y="487"/>
                    <a:pt x="1308" y="487"/>
                    <a:pt x="1310" y="486"/>
                  </a:cubicBezTo>
                  <a:cubicBezTo>
                    <a:pt x="1311" y="486"/>
                    <a:pt x="1311" y="486"/>
                    <a:pt x="1311" y="485"/>
                  </a:cubicBezTo>
                  <a:cubicBezTo>
                    <a:pt x="1309" y="480"/>
                    <a:pt x="1309" y="480"/>
                    <a:pt x="1309" y="480"/>
                  </a:cubicBezTo>
                  <a:cubicBezTo>
                    <a:pt x="1322" y="474"/>
                    <a:pt x="1322" y="474"/>
                    <a:pt x="1322" y="474"/>
                  </a:cubicBezTo>
                  <a:cubicBezTo>
                    <a:pt x="1327" y="484"/>
                    <a:pt x="1327" y="484"/>
                    <a:pt x="1327" y="484"/>
                  </a:cubicBezTo>
                  <a:cubicBezTo>
                    <a:pt x="1313" y="490"/>
                    <a:pt x="1313" y="490"/>
                    <a:pt x="1313" y="490"/>
                  </a:cubicBezTo>
                  <a:close/>
                  <a:moveTo>
                    <a:pt x="1374" y="553"/>
                  </a:moveTo>
                  <a:cubicBezTo>
                    <a:pt x="1363" y="556"/>
                    <a:pt x="1354" y="557"/>
                    <a:pt x="1345" y="555"/>
                  </a:cubicBezTo>
                  <a:cubicBezTo>
                    <a:pt x="1337" y="553"/>
                    <a:pt x="1332" y="550"/>
                    <a:pt x="1331" y="545"/>
                  </a:cubicBezTo>
                  <a:cubicBezTo>
                    <a:pt x="1324" y="521"/>
                    <a:pt x="1324" y="521"/>
                    <a:pt x="1324" y="521"/>
                  </a:cubicBezTo>
                  <a:cubicBezTo>
                    <a:pt x="1392" y="500"/>
                    <a:pt x="1392" y="500"/>
                    <a:pt x="1392" y="500"/>
                  </a:cubicBezTo>
                  <a:cubicBezTo>
                    <a:pt x="1400" y="525"/>
                    <a:pt x="1400" y="525"/>
                    <a:pt x="1400" y="525"/>
                  </a:cubicBezTo>
                  <a:cubicBezTo>
                    <a:pt x="1401" y="529"/>
                    <a:pt x="1400" y="534"/>
                    <a:pt x="1396" y="539"/>
                  </a:cubicBezTo>
                  <a:cubicBezTo>
                    <a:pt x="1391" y="545"/>
                    <a:pt x="1383" y="550"/>
                    <a:pt x="1374" y="553"/>
                  </a:cubicBezTo>
                  <a:close/>
                  <a:moveTo>
                    <a:pt x="1369" y="542"/>
                  </a:moveTo>
                  <a:cubicBezTo>
                    <a:pt x="1375" y="541"/>
                    <a:pt x="1379" y="538"/>
                    <a:pt x="1383" y="535"/>
                  </a:cubicBezTo>
                  <a:cubicBezTo>
                    <a:pt x="1387" y="532"/>
                    <a:pt x="1388" y="529"/>
                    <a:pt x="1387" y="526"/>
                  </a:cubicBezTo>
                  <a:cubicBezTo>
                    <a:pt x="1384" y="514"/>
                    <a:pt x="1384" y="514"/>
                    <a:pt x="1384" y="514"/>
                  </a:cubicBezTo>
                  <a:cubicBezTo>
                    <a:pt x="1339" y="528"/>
                    <a:pt x="1339" y="528"/>
                    <a:pt x="1339" y="528"/>
                  </a:cubicBezTo>
                  <a:cubicBezTo>
                    <a:pt x="1342" y="538"/>
                    <a:pt x="1342" y="538"/>
                    <a:pt x="1342" y="538"/>
                  </a:cubicBezTo>
                  <a:cubicBezTo>
                    <a:pt x="1343" y="541"/>
                    <a:pt x="1346" y="544"/>
                    <a:pt x="1351" y="545"/>
                  </a:cubicBezTo>
                  <a:cubicBezTo>
                    <a:pt x="1356" y="545"/>
                    <a:pt x="1362" y="545"/>
                    <a:pt x="1369" y="542"/>
                  </a:cubicBezTo>
                  <a:close/>
                  <a:moveTo>
                    <a:pt x="1346" y="621"/>
                  </a:moveTo>
                  <a:cubicBezTo>
                    <a:pt x="1344" y="610"/>
                    <a:pt x="1344" y="610"/>
                    <a:pt x="1344" y="610"/>
                  </a:cubicBezTo>
                  <a:cubicBezTo>
                    <a:pt x="1358" y="604"/>
                    <a:pt x="1358" y="604"/>
                    <a:pt x="1358" y="604"/>
                  </a:cubicBezTo>
                  <a:cubicBezTo>
                    <a:pt x="1354" y="584"/>
                    <a:pt x="1354" y="584"/>
                    <a:pt x="1354" y="584"/>
                  </a:cubicBezTo>
                  <a:cubicBezTo>
                    <a:pt x="1340" y="583"/>
                    <a:pt x="1340" y="583"/>
                    <a:pt x="1340" y="583"/>
                  </a:cubicBezTo>
                  <a:cubicBezTo>
                    <a:pt x="1338" y="572"/>
                    <a:pt x="1338" y="572"/>
                    <a:pt x="1338" y="572"/>
                  </a:cubicBezTo>
                  <a:cubicBezTo>
                    <a:pt x="1412" y="578"/>
                    <a:pt x="1412" y="578"/>
                    <a:pt x="1412" y="578"/>
                  </a:cubicBezTo>
                  <a:cubicBezTo>
                    <a:pt x="1414" y="591"/>
                    <a:pt x="1414" y="591"/>
                    <a:pt x="1414" y="591"/>
                  </a:cubicBezTo>
                  <a:cubicBezTo>
                    <a:pt x="1346" y="621"/>
                    <a:pt x="1346" y="621"/>
                    <a:pt x="1346" y="621"/>
                  </a:cubicBezTo>
                  <a:close/>
                  <a:moveTo>
                    <a:pt x="1370" y="599"/>
                  </a:moveTo>
                  <a:cubicBezTo>
                    <a:pt x="1396" y="587"/>
                    <a:pt x="1396" y="587"/>
                    <a:pt x="1396" y="587"/>
                  </a:cubicBezTo>
                  <a:cubicBezTo>
                    <a:pt x="1367" y="586"/>
                    <a:pt x="1367" y="586"/>
                    <a:pt x="1367" y="586"/>
                  </a:cubicBezTo>
                  <a:cubicBezTo>
                    <a:pt x="1370" y="599"/>
                    <a:pt x="1370" y="599"/>
                    <a:pt x="1370" y="599"/>
                  </a:cubicBezTo>
                  <a:close/>
                  <a:moveTo>
                    <a:pt x="1352" y="674"/>
                  </a:moveTo>
                  <a:cubicBezTo>
                    <a:pt x="1351" y="663"/>
                    <a:pt x="1351" y="663"/>
                    <a:pt x="1351" y="663"/>
                  </a:cubicBezTo>
                  <a:cubicBezTo>
                    <a:pt x="1400" y="637"/>
                    <a:pt x="1400" y="637"/>
                    <a:pt x="1400" y="637"/>
                  </a:cubicBezTo>
                  <a:cubicBezTo>
                    <a:pt x="1349" y="641"/>
                    <a:pt x="1349" y="641"/>
                    <a:pt x="1349" y="641"/>
                  </a:cubicBezTo>
                  <a:cubicBezTo>
                    <a:pt x="1348" y="630"/>
                    <a:pt x="1348" y="630"/>
                    <a:pt x="1348" y="630"/>
                  </a:cubicBezTo>
                  <a:cubicBezTo>
                    <a:pt x="1420" y="624"/>
                    <a:pt x="1420" y="624"/>
                    <a:pt x="1420" y="624"/>
                  </a:cubicBezTo>
                  <a:cubicBezTo>
                    <a:pt x="1421" y="635"/>
                    <a:pt x="1421" y="635"/>
                    <a:pt x="1421" y="635"/>
                  </a:cubicBezTo>
                  <a:cubicBezTo>
                    <a:pt x="1374" y="661"/>
                    <a:pt x="1374" y="661"/>
                    <a:pt x="1374" y="661"/>
                  </a:cubicBezTo>
                  <a:cubicBezTo>
                    <a:pt x="1423" y="657"/>
                    <a:pt x="1423" y="657"/>
                    <a:pt x="1423" y="657"/>
                  </a:cubicBezTo>
                  <a:cubicBezTo>
                    <a:pt x="1424" y="668"/>
                    <a:pt x="1424" y="668"/>
                    <a:pt x="1424" y="668"/>
                  </a:cubicBezTo>
                  <a:cubicBezTo>
                    <a:pt x="1352" y="674"/>
                    <a:pt x="1352" y="674"/>
                    <a:pt x="1352" y="674"/>
                  </a:cubicBezTo>
                  <a:close/>
                  <a:moveTo>
                    <a:pt x="1412" y="746"/>
                  </a:moveTo>
                  <a:cubicBezTo>
                    <a:pt x="1412" y="730"/>
                    <a:pt x="1412" y="730"/>
                    <a:pt x="1412" y="730"/>
                  </a:cubicBezTo>
                  <a:cubicBezTo>
                    <a:pt x="1353" y="730"/>
                    <a:pt x="1353" y="730"/>
                    <a:pt x="1353" y="730"/>
                  </a:cubicBezTo>
                  <a:cubicBezTo>
                    <a:pt x="1353" y="719"/>
                    <a:pt x="1353" y="719"/>
                    <a:pt x="1353" y="719"/>
                  </a:cubicBezTo>
                  <a:cubicBezTo>
                    <a:pt x="1412" y="719"/>
                    <a:pt x="1412" y="719"/>
                    <a:pt x="1412" y="719"/>
                  </a:cubicBezTo>
                  <a:cubicBezTo>
                    <a:pt x="1412" y="702"/>
                    <a:pt x="1412" y="702"/>
                    <a:pt x="1412" y="702"/>
                  </a:cubicBezTo>
                  <a:cubicBezTo>
                    <a:pt x="1425" y="702"/>
                    <a:pt x="1425" y="702"/>
                    <a:pt x="1425" y="702"/>
                  </a:cubicBezTo>
                  <a:cubicBezTo>
                    <a:pt x="1425" y="746"/>
                    <a:pt x="1425" y="746"/>
                    <a:pt x="1425" y="746"/>
                  </a:cubicBezTo>
                  <a:cubicBezTo>
                    <a:pt x="1412" y="746"/>
                    <a:pt x="1412" y="746"/>
                    <a:pt x="1412" y="746"/>
                  </a:cubicBezTo>
                  <a:close/>
                  <a:moveTo>
                    <a:pt x="1348" y="800"/>
                  </a:moveTo>
                  <a:cubicBezTo>
                    <a:pt x="1349" y="788"/>
                    <a:pt x="1349" y="788"/>
                    <a:pt x="1349" y="788"/>
                  </a:cubicBezTo>
                  <a:cubicBezTo>
                    <a:pt x="1353" y="787"/>
                    <a:pt x="1355" y="787"/>
                    <a:pt x="1357" y="787"/>
                  </a:cubicBezTo>
                  <a:cubicBezTo>
                    <a:pt x="1368" y="788"/>
                    <a:pt x="1368" y="788"/>
                    <a:pt x="1368" y="788"/>
                  </a:cubicBezTo>
                  <a:cubicBezTo>
                    <a:pt x="1371" y="788"/>
                    <a:pt x="1373" y="788"/>
                    <a:pt x="1375" y="787"/>
                  </a:cubicBezTo>
                  <a:cubicBezTo>
                    <a:pt x="1377" y="786"/>
                    <a:pt x="1378" y="784"/>
                    <a:pt x="1378" y="782"/>
                  </a:cubicBezTo>
                  <a:cubicBezTo>
                    <a:pt x="1379" y="769"/>
                    <a:pt x="1379" y="769"/>
                    <a:pt x="1379" y="769"/>
                  </a:cubicBezTo>
                  <a:cubicBezTo>
                    <a:pt x="1351" y="767"/>
                    <a:pt x="1351" y="767"/>
                    <a:pt x="1351" y="767"/>
                  </a:cubicBezTo>
                  <a:cubicBezTo>
                    <a:pt x="1351" y="756"/>
                    <a:pt x="1351" y="756"/>
                    <a:pt x="1351" y="756"/>
                  </a:cubicBezTo>
                  <a:cubicBezTo>
                    <a:pt x="1423" y="761"/>
                    <a:pt x="1423" y="761"/>
                    <a:pt x="1423" y="761"/>
                  </a:cubicBezTo>
                  <a:cubicBezTo>
                    <a:pt x="1421" y="791"/>
                    <a:pt x="1421" y="791"/>
                    <a:pt x="1421" y="791"/>
                  </a:cubicBezTo>
                  <a:cubicBezTo>
                    <a:pt x="1421" y="794"/>
                    <a:pt x="1419" y="797"/>
                    <a:pt x="1416" y="799"/>
                  </a:cubicBezTo>
                  <a:cubicBezTo>
                    <a:pt x="1412" y="802"/>
                    <a:pt x="1407" y="803"/>
                    <a:pt x="1400" y="803"/>
                  </a:cubicBezTo>
                  <a:cubicBezTo>
                    <a:pt x="1392" y="802"/>
                    <a:pt x="1387" y="799"/>
                    <a:pt x="1383" y="794"/>
                  </a:cubicBezTo>
                  <a:cubicBezTo>
                    <a:pt x="1380" y="797"/>
                    <a:pt x="1377" y="799"/>
                    <a:pt x="1374" y="799"/>
                  </a:cubicBezTo>
                  <a:cubicBezTo>
                    <a:pt x="1356" y="798"/>
                    <a:pt x="1356" y="798"/>
                    <a:pt x="1356" y="798"/>
                  </a:cubicBezTo>
                  <a:cubicBezTo>
                    <a:pt x="1354" y="798"/>
                    <a:pt x="1352" y="799"/>
                    <a:pt x="1351" y="800"/>
                  </a:cubicBezTo>
                  <a:cubicBezTo>
                    <a:pt x="1348" y="800"/>
                    <a:pt x="1348" y="800"/>
                    <a:pt x="1348" y="800"/>
                  </a:cubicBezTo>
                  <a:close/>
                  <a:moveTo>
                    <a:pt x="1400" y="792"/>
                  </a:moveTo>
                  <a:cubicBezTo>
                    <a:pt x="1406" y="792"/>
                    <a:pt x="1409" y="791"/>
                    <a:pt x="1409" y="786"/>
                  </a:cubicBezTo>
                  <a:cubicBezTo>
                    <a:pt x="1410" y="771"/>
                    <a:pt x="1410" y="771"/>
                    <a:pt x="1410" y="771"/>
                  </a:cubicBezTo>
                  <a:cubicBezTo>
                    <a:pt x="1391" y="769"/>
                    <a:pt x="1391" y="769"/>
                    <a:pt x="1391" y="769"/>
                  </a:cubicBezTo>
                  <a:cubicBezTo>
                    <a:pt x="1390" y="785"/>
                    <a:pt x="1390" y="785"/>
                    <a:pt x="1390" y="785"/>
                  </a:cubicBezTo>
                  <a:cubicBezTo>
                    <a:pt x="1390" y="786"/>
                    <a:pt x="1391" y="788"/>
                    <a:pt x="1393" y="790"/>
                  </a:cubicBezTo>
                  <a:cubicBezTo>
                    <a:pt x="1395" y="791"/>
                    <a:pt x="1397" y="792"/>
                    <a:pt x="1400" y="792"/>
                  </a:cubicBezTo>
                  <a:close/>
                  <a:moveTo>
                    <a:pt x="1338" y="856"/>
                  </a:moveTo>
                  <a:cubicBezTo>
                    <a:pt x="1340" y="845"/>
                    <a:pt x="1340" y="845"/>
                    <a:pt x="1340" y="845"/>
                  </a:cubicBezTo>
                  <a:cubicBezTo>
                    <a:pt x="1355" y="844"/>
                    <a:pt x="1355" y="844"/>
                    <a:pt x="1355" y="844"/>
                  </a:cubicBezTo>
                  <a:cubicBezTo>
                    <a:pt x="1358" y="824"/>
                    <a:pt x="1358" y="824"/>
                    <a:pt x="1358" y="824"/>
                  </a:cubicBezTo>
                  <a:cubicBezTo>
                    <a:pt x="1344" y="818"/>
                    <a:pt x="1344" y="818"/>
                    <a:pt x="1344" y="818"/>
                  </a:cubicBezTo>
                  <a:cubicBezTo>
                    <a:pt x="1346" y="807"/>
                    <a:pt x="1346" y="807"/>
                    <a:pt x="1346" y="807"/>
                  </a:cubicBezTo>
                  <a:cubicBezTo>
                    <a:pt x="1414" y="837"/>
                    <a:pt x="1414" y="837"/>
                    <a:pt x="1414" y="837"/>
                  </a:cubicBezTo>
                  <a:cubicBezTo>
                    <a:pt x="1412" y="849"/>
                    <a:pt x="1412" y="849"/>
                    <a:pt x="1412" y="849"/>
                  </a:cubicBezTo>
                  <a:cubicBezTo>
                    <a:pt x="1338" y="856"/>
                    <a:pt x="1338" y="856"/>
                    <a:pt x="1338" y="856"/>
                  </a:cubicBezTo>
                  <a:close/>
                  <a:moveTo>
                    <a:pt x="1367" y="843"/>
                  </a:moveTo>
                  <a:cubicBezTo>
                    <a:pt x="1396" y="840"/>
                    <a:pt x="1396" y="840"/>
                    <a:pt x="1396" y="840"/>
                  </a:cubicBezTo>
                  <a:cubicBezTo>
                    <a:pt x="1369" y="829"/>
                    <a:pt x="1369" y="829"/>
                    <a:pt x="1369" y="829"/>
                  </a:cubicBezTo>
                  <a:cubicBezTo>
                    <a:pt x="1367" y="843"/>
                    <a:pt x="1367" y="843"/>
                    <a:pt x="1367" y="843"/>
                  </a:cubicBezTo>
                  <a:close/>
                  <a:moveTo>
                    <a:pt x="1323" y="907"/>
                  </a:moveTo>
                  <a:cubicBezTo>
                    <a:pt x="1326" y="897"/>
                    <a:pt x="1326" y="897"/>
                    <a:pt x="1326" y="897"/>
                  </a:cubicBezTo>
                  <a:cubicBezTo>
                    <a:pt x="1380" y="890"/>
                    <a:pt x="1380" y="890"/>
                    <a:pt x="1380" y="890"/>
                  </a:cubicBezTo>
                  <a:cubicBezTo>
                    <a:pt x="1332" y="876"/>
                    <a:pt x="1332" y="876"/>
                    <a:pt x="1332" y="876"/>
                  </a:cubicBezTo>
                  <a:cubicBezTo>
                    <a:pt x="1335" y="865"/>
                    <a:pt x="1335" y="865"/>
                    <a:pt x="1335" y="865"/>
                  </a:cubicBezTo>
                  <a:cubicBezTo>
                    <a:pt x="1404" y="885"/>
                    <a:pt x="1404" y="885"/>
                    <a:pt x="1404" y="885"/>
                  </a:cubicBezTo>
                  <a:cubicBezTo>
                    <a:pt x="1401" y="895"/>
                    <a:pt x="1401" y="895"/>
                    <a:pt x="1401" y="895"/>
                  </a:cubicBezTo>
                  <a:cubicBezTo>
                    <a:pt x="1348" y="903"/>
                    <a:pt x="1348" y="903"/>
                    <a:pt x="1348" y="903"/>
                  </a:cubicBezTo>
                  <a:cubicBezTo>
                    <a:pt x="1395" y="916"/>
                    <a:pt x="1395" y="916"/>
                    <a:pt x="1395" y="916"/>
                  </a:cubicBezTo>
                  <a:cubicBezTo>
                    <a:pt x="1392" y="927"/>
                    <a:pt x="1392" y="927"/>
                    <a:pt x="1392" y="927"/>
                  </a:cubicBezTo>
                  <a:cubicBezTo>
                    <a:pt x="1323" y="907"/>
                    <a:pt x="1323" y="907"/>
                    <a:pt x="1323" y="907"/>
                  </a:cubicBezTo>
                  <a:close/>
                  <a:moveTo>
                    <a:pt x="1324" y="965"/>
                  </a:moveTo>
                  <a:cubicBezTo>
                    <a:pt x="1317" y="962"/>
                    <a:pt x="1313" y="958"/>
                    <a:pt x="1310" y="953"/>
                  </a:cubicBezTo>
                  <a:cubicBezTo>
                    <a:pt x="1308" y="948"/>
                    <a:pt x="1308" y="942"/>
                    <a:pt x="1310" y="935"/>
                  </a:cubicBezTo>
                  <a:cubicBezTo>
                    <a:pt x="1312" y="929"/>
                    <a:pt x="1316" y="925"/>
                    <a:pt x="1321" y="923"/>
                  </a:cubicBezTo>
                  <a:cubicBezTo>
                    <a:pt x="1326" y="921"/>
                    <a:pt x="1333" y="921"/>
                    <a:pt x="1340" y="923"/>
                  </a:cubicBezTo>
                  <a:cubicBezTo>
                    <a:pt x="1336" y="933"/>
                    <a:pt x="1336" y="933"/>
                    <a:pt x="1336" y="933"/>
                  </a:cubicBezTo>
                  <a:cubicBezTo>
                    <a:pt x="1328" y="931"/>
                    <a:pt x="1323" y="934"/>
                    <a:pt x="1321" y="940"/>
                  </a:cubicBezTo>
                  <a:cubicBezTo>
                    <a:pt x="1320" y="944"/>
                    <a:pt x="1320" y="946"/>
                    <a:pt x="1321" y="949"/>
                  </a:cubicBezTo>
                  <a:cubicBezTo>
                    <a:pt x="1321" y="951"/>
                    <a:pt x="1323" y="953"/>
                    <a:pt x="1326" y="954"/>
                  </a:cubicBezTo>
                  <a:cubicBezTo>
                    <a:pt x="1331" y="956"/>
                    <a:pt x="1335" y="955"/>
                    <a:pt x="1338" y="950"/>
                  </a:cubicBezTo>
                  <a:cubicBezTo>
                    <a:pt x="1346" y="939"/>
                    <a:pt x="1346" y="939"/>
                    <a:pt x="1346" y="939"/>
                  </a:cubicBezTo>
                  <a:cubicBezTo>
                    <a:pt x="1348" y="936"/>
                    <a:pt x="1351" y="934"/>
                    <a:pt x="1355" y="933"/>
                  </a:cubicBezTo>
                  <a:cubicBezTo>
                    <a:pt x="1358" y="932"/>
                    <a:pt x="1363" y="932"/>
                    <a:pt x="1367" y="934"/>
                  </a:cubicBezTo>
                  <a:cubicBezTo>
                    <a:pt x="1373" y="936"/>
                    <a:pt x="1378" y="940"/>
                    <a:pt x="1381" y="945"/>
                  </a:cubicBezTo>
                  <a:cubicBezTo>
                    <a:pt x="1383" y="949"/>
                    <a:pt x="1383" y="955"/>
                    <a:pt x="1381" y="961"/>
                  </a:cubicBezTo>
                  <a:cubicBezTo>
                    <a:pt x="1379" y="967"/>
                    <a:pt x="1375" y="971"/>
                    <a:pt x="1370" y="974"/>
                  </a:cubicBezTo>
                  <a:cubicBezTo>
                    <a:pt x="1365" y="976"/>
                    <a:pt x="1359" y="976"/>
                    <a:pt x="1352" y="973"/>
                  </a:cubicBezTo>
                  <a:cubicBezTo>
                    <a:pt x="1356" y="963"/>
                    <a:pt x="1356" y="963"/>
                    <a:pt x="1356" y="963"/>
                  </a:cubicBezTo>
                  <a:cubicBezTo>
                    <a:pt x="1359" y="964"/>
                    <a:pt x="1362" y="964"/>
                    <a:pt x="1365" y="963"/>
                  </a:cubicBezTo>
                  <a:cubicBezTo>
                    <a:pt x="1367" y="962"/>
                    <a:pt x="1369" y="959"/>
                    <a:pt x="1370" y="956"/>
                  </a:cubicBezTo>
                  <a:cubicBezTo>
                    <a:pt x="1372" y="950"/>
                    <a:pt x="1371" y="946"/>
                    <a:pt x="1365" y="944"/>
                  </a:cubicBezTo>
                  <a:cubicBezTo>
                    <a:pt x="1361" y="943"/>
                    <a:pt x="1358" y="944"/>
                    <a:pt x="1355" y="948"/>
                  </a:cubicBezTo>
                  <a:cubicBezTo>
                    <a:pt x="1348" y="957"/>
                    <a:pt x="1348" y="957"/>
                    <a:pt x="1348" y="957"/>
                  </a:cubicBezTo>
                  <a:cubicBezTo>
                    <a:pt x="1345" y="962"/>
                    <a:pt x="1342" y="964"/>
                    <a:pt x="1339" y="966"/>
                  </a:cubicBezTo>
                  <a:cubicBezTo>
                    <a:pt x="1335" y="967"/>
                    <a:pt x="1330" y="967"/>
                    <a:pt x="1324" y="965"/>
                  </a:cubicBezTo>
                  <a:close/>
                  <a:moveTo>
                    <a:pt x="1277" y="1014"/>
                  </a:moveTo>
                  <a:cubicBezTo>
                    <a:pt x="1283" y="1004"/>
                    <a:pt x="1283" y="1004"/>
                    <a:pt x="1283" y="1004"/>
                  </a:cubicBezTo>
                  <a:cubicBezTo>
                    <a:pt x="1335" y="1031"/>
                    <a:pt x="1335" y="1031"/>
                    <a:pt x="1335" y="1031"/>
                  </a:cubicBezTo>
                  <a:cubicBezTo>
                    <a:pt x="1287" y="996"/>
                    <a:pt x="1287" y="996"/>
                    <a:pt x="1287" y="996"/>
                  </a:cubicBezTo>
                  <a:cubicBezTo>
                    <a:pt x="1292" y="986"/>
                    <a:pt x="1292" y="986"/>
                    <a:pt x="1292" y="986"/>
                  </a:cubicBezTo>
                  <a:cubicBezTo>
                    <a:pt x="1348" y="1003"/>
                    <a:pt x="1348" y="1003"/>
                    <a:pt x="1348" y="1003"/>
                  </a:cubicBezTo>
                  <a:cubicBezTo>
                    <a:pt x="1296" y="977"/>
                    <a:pt x="1296" y="977"/>
                    <a:pt x="1296" y="977"/>
                  </a:cubicBezTo>
                  <a:cubicBezTo>
                    <a:pt x="1301" y="967"/>
                    <a:pt x="1301" y="967"/>
                    <a:pt x="1301" y="967"/>
                  </a:cubicBezTo>
                  <a:cubicBezTo>
                    <a:pt x="1365" y="1000"/>
                    <a:pt x="1365" y="1000"/>
                    <a:pt x="1365" y="1000"/>
                  </a:cubicBezTo>
                  <a:cubicBezTo>
                    <a:pt x="1358" y="1014"/>
                    <a:pt x="1358" y="1014"/>
                    <a:pt x="1358" y="1014"/>
                  </a:cubicBezTo>
                  <a:cubicBezTo>
                    <a:pt x="1304" y="998"/>
                    <a:pt x="1304" y="998"/>
                    <a:pt x="1304" y="998"/>
                  </a:cubicBezTo>
                  <a:cubicBezTo>
                    <a:pt x="1349" y="1032"/>
                    <a:pt x="1349" y="1032"/>
                    <a:pt x="1349" y="1032"/>
                  </a:cubicBezTo>
                  <a:cubicBezTo>
                    <a:pt x="1342" y="1047"/>
                    <a:pt x="1342" y="1047"/>
                    <a:pt x="1342" y="1047"/>
                  </a:cubicBezTo>
                  <a:cubicBezTo>
                    <a:pt x="1277" y="1014"/>
                    <a:pt x="1277" y="1014"/>
                    <a:pt x="1277" y="1014"/>
                  </a:cubicBezTo>
                  <a:close/>
                  <a:moveTo>
                    <a:pt x="1266" y="1034"/>
                  </a:moveTo>
                  <a:cubicBezTo>
                    <a:pt x="1271" y="1024"/>
                    <a:pt x="1271" y="1024"/>
                    <a:pt x="1271" y="1024"/>
                  </a:cubicBezTo>
                  <a:cubicBezTo>
                    <a:pt x="1334" y="1059"/>
                    <a:pt x="1334" y="1059"/>
                    <a:pt x="1334" y="1059"/>
                  </a:cubicBezTo>
                  <a:cubicBezTo>
                    <a:pt x="1329" y="1069"/>
                    <a:pt x="1329" y="1069"/>
                    <a:pt x="1329" y="1069"/>
                  </a:cubicBezTo>
                  <a:cubicBezTo>
                    <a:pt x="1266" y="1034"/>
                    <a:pt x="1266" y="1034"/>
                    <a:pt x="1266" y="1034"/>
                  </a:cubicBezTo>
                  <a:close/>
                  <a:moveTo>
                    <a:pt x="1234" y="1084"/>
                  </a:moveTo>
                  <a:cubicBezTo>
                    <a:pt x="1237" y="1079"/>
                    <a:pt x="1237" y="1079"/>
                    <a:pt x="1237" y="1079"/>
                  </a:cubicBezTo>
                  <a:cubicBezTo>
                    <a:pt x="1246" y="1082"/>
                    <a:pt x="1246" y="1082"/>
                    <a:pt x="1246" y="1082"/>
                  </a:cubicBezTo>
                  <a:cubicBezTo>
                    <a:pt x="1242" y="1075"/>
                    <a:pt x="1242" y="1068"/>
                    <a:pt x="1246" y="1062"/>
                  </a:cubicBezTo>
                  <a:cubicBezTo>
                    <a:pt x="1249" y="1056"/>
                    <a:pt x="1255" y="1053"/>
                    <a:pt x="1263" y="1053"/>
                  </a:cubicBezTo>
                  <a:cubicBezTo>
                    <a:pt x="1272" y="1052"/>
                    <a:pt x="1281" y="1055"/>
                    <a:pt x="1290" y="1061"/>
                  </a:cubicBezTo>
                  <a:cubicBezTo>
                    <a:pt x="1300" y="1067"/>
                    <a:pt x="1306" y="1074"/>
                    <a:pt x="1310" y="1082"/>
                  </a:cubicBezTo>
                  <a:cubicBezTo>
                    <a:pt x="1313" y="1089"/>
                    <a:pt x="1313" y="1097"/>
                    <a:pt x="1309" y="1103"/>
                  </a:cubicBezTo>
                  <a:cubicBezTo>
                    <a:pt x="1305" y="1109"/>
                    <a:pt x="1300" y="1113"/>
                    <a:pt x="1294" y="1114"/>
                  </a:cubicBezTo>
                  <a:cubicBezTo>
                    <a:pt x="1289" y="1115"/>
                    <a:pt x="1283" y="1114"/>
                    <a:pt x="1276" y="1111"/>
                  </a:cubicBezTo>
                  <a:cubicBezTo>
                    <a:pt x="1281" y="1102"/>
                    <a:pt x="1281" y="1102"/>
                    <a:pt x="1281" y="1102"/>
                  </a:cubicBezTo>
                  <a:cubicBezTo>
                    <a:pt x="1289" y="1104"/>
                    <a:pt x="1295" y="1103"/>
                    <a:pt x="1298" y="1097"/>
                  </a:cubicBezTo>
                  <a:cubicBezTo>
                    <a:pt x="1301" y="1093"/>
                    <a:pt x="1301" y="1089"/>
                    <a:pt x="1298" y="1084"/>
                  </a:cubicBezTo>
                  <a:cubicBezTo>
                    <a:pt x="1296" y="1079"/>
                    <a:pt x="1292" y="1075"/>
                    <a:pt x="1285" y="1071"/>
                  </a:cubicBezTo>
                  <a:cubicBezTo>
                    <a:pt x="1279" y="1067"/>
                    <a:pt x="1273" y="1064"/>
                    <a:pt x="1267" y="1064"/>
                  </a:cubicBezTo>
                  <a:cubicBezTo>
                    <a:pt x="1261" y="1064"/>
                    <a:pt x="1257" y="1066"/>
                    <a:pt x="1255" y="1070"/>
                  </a:cubicBezTo>
                  <a:cubicBezTo>
                    <a:pt x="1253" y="1073"/>
                    <a:pt x="1252" y="1076"/>
                    <a:pt x="1254" y="1080"/>
                  </a:cubicBezTo>
                  <a:cubicBezTo>
                    <a:pt x="1255" y="1084"/>
                    <a:pt x="1258" y="1088"/>
                    <a:pt x="1261" y="1091"/>
                  </a:cubicBezTo>
                  <a:cubicBezTo>
                    <a:pt x="1268" y="1080"/>
                    <a:pt x="1268" y="1080"/>
                    <a:pt x="1268" y="1080"/>
                  </a:cubicBezTo>
                  <a:cubicBezTo>
                    <a:pt x="1278" y="1087"/>
                    <a:pt x="1278" y="1087"/>
                    <a:pt x="1278" y="1087"/>
                  </a:cubicBezTo>
                  <a:cubicBezTo>
                    <a:pt x="1267" y="1105"/>
                    <a:pt x="1267" y="1105"/>
                    <a:pt x="1267" y="1105"/>
                  </a:cubicBezTo>
                  <a:cubicBezTo>
                    <a:pt x="1234" y="1084"/>
                    <a:pt x="1234" y="1084"/>
                    <a:pt x="1234" y="1084"/>
                  </a:cubicBezTo>
                  <a:close/>
                  <a:moveTo>
                    <a:pt x="1199" y="1130"/>
                  </a:moveTo>
                  <a:cubicBezTo>
                    <a:pt x="1206" y="1120"/>
                    <a:pt x="1206" y="1120"/>
                    <a:pt x="1206" y="1120"/>
                  </a:cubicBezTo>
                  <a:cubicBezTo>
                    <a:pt x="1209" y="1121"/>
                    <a:pt x="1212" y="1123"/>
                    <a:pt x="1214" y="1124"/>
                  </a:cubicBezTo>
                  <a:cubicBezTo>
                    <a:pt x="1222" y="1131"/>
                    <a:pt x="1222" y="1131"/>
                    <a:pt x="1222" y="1131"/>
                  </a:cubicBezTo>
                  <a:cubicBezTo>
                    <a:pt x="1224" y="1133"/>
                    <a:pt x="1226" y="1134"/>
                    <a:pt x="1228" y="1134"/>
                  </a:cubicBezTo>
                  <a:cubicBezTo>
                    <a:pt x="1230" y="1134"/>
                    <a:pt x="1232" y="1134"/>
                    <a:pt x="1233" y="1131"/>
                  </a:cubicBezTo>
                  <a:cubicBezTo>
                    <a:pt x="1242" y="1121"/>
                    <a:pt x="1242" y="1121"/>
                    <a:pt x="1242" y="1121"/>
                  </a:cubicBezTo>
                  <a:cubicBezTo>
                    <a:pt x="1219" y="1104"/>
                    <a:pt x="1219" y="1104"/>
                    <a:pt x="1219" y="1104"/>
                  </a:cubicBezTo>
                  <a:cubicBezTo>
                    <a:pt x="1226" y="1095"/>
                    <a:pt x="1226" y="1095"/>
                    <a:pt x="1226" y="1095"/>
                  </a:cubicBezTo>
                  <a:cubicBezTo>
                    <a:pt x="1283" y="1139"/>
                    <a:pt x="1283" y="1139"/>
                    <a:pt x="1283" y="1139"/>
                  </a:cubicBezTo>
                  <a:cubicBezTo>
                    <a:pt x="1264" y="1163"/>
                    <a:pt x="1264" y="1163"/>
                    <a:pt x="1264" y="1163"/>
                  </a:cubicBezTo>
                  <a:cubicBezTo>
                    <a:pt x="1262" y="1166"/>
                    <a:pt x="1259" y="1167"/>
                    <a:pt x="1255" y="1167"/>
                  </a:cubicBezTo>
                  <a:cubicBezTo>
                    <a:pt x="1250" y="1167"/>
                    <a:pt x="1245" y="1165"/>
                    <a:pt x="1240" y="1161"/>
                  </a:cubicBezTo>
                  <a:cubicBezTo>
                    <a:pt x="1234" y="1156"/>
                    <a:pt x="1231" y="1151"/>
                    <a:pt x="1231" y="1144"/>
                  </a:cubicBezTo>
                  <a:cubicBezTo>
                    <a:pt x="1227" y="1146"/>
                    <a:pt x="1223" y="1145"/>
                    <a:pt x="1220" y="1143"/>
                  </a:cubicBezTo>
                  <a:cubicBezTo>
                    <a:pt x="1206" y="1133"/>
                    <a:pt x="1206" y="1133"/>
                    <a:pt x="1206" y="1133"/>
                  </a:cubicBezTo>
                  <a:cubicBezTo>
                    <a:pt x="1204" y="1132"/>
                    <a:pt x="1203" y="1131"/>
                    <a:pt x="1201" y="1131"/>
                  </a:cubicBezTo>
                  <a:cubicBezTo>
                    <a:pt x="1199" y="1130"/>
                    <a:pt x="1199" y="1130"/>
                    <a:pt x="1199" y="1130"/>
                  </a:cubicBezTo>
                  <a:close/>
                  <a:moveTo>
                    <a:pt x="1246" y="1152"/>
                  </a:moveTo>
                  <a:cubicBezTo>
                    <a:pt x="1250" y="1156"/>
                    <a:pt x="1254" y="1156"/>
                    <a:pt x="1257" y="1152"/>
                  </a:cubicBezTo>
                  <a:cubicBezTo>
                    <a:pt x="1266" y="1140"/>
                    <a:pt x="1266" y="1140"/>
                    <a:pt x="1266" y="1140"/>
                  </a:cubicBezTo>
                  <a:cubicBezTo>
                    <a:pt x="1251" y="1129"/>
                    <a:pt x="1251" y="1129"/>
                    <a:pt x="1251" y="1129"/>
                  </a:cubicBezTo>
                  <a:cubicBezTo>
                    <a:pt x="1242" y="1141"/>
                    <a:pt x="1242" y="1141"/>
                    <a:pt x="1242" y="1141"/>
                  </a:cubicBezTo>
                  <a:cubicBezTo>
                    <a:pt x="1241" y="1142"/>
                    <a:pt x="1241" y="1144"/>
                    <a:pt x="1242" y="1146"/>
                  </a:cubicBezTo>
                  <a:cubicBezTo>
                    <a:pt x="1242" y="1149"/>
                    <a:pt x="1244" y="1151"/>
                    <a:pt x="1246" y="1152"/>
                  </a:cubicBezTo>
                  <a:close/>
                  <a:moveTo>
                    <a:pt x="1159" y="1173"/>
                  </a:moveTo>
                  <a:cubicBezTo>
                    <a:pt x="1167" y="1164"/>
                    <a:pt x="1167" y="1164"/>
                    <a:pt x="1167" y="1164"/>
                  </a:cubicBezTo>
                  <a:cubicBezTo>
                    <a:pt x="1180" y="1171"/>
                    <a:pt x="1180" y="1171"/>
                    <a:pt x="1180" y="1171"/>
                  </a:cubicBezTo>
                  <a:cubicBezTo>
                    <a:pt x="1194" y="1157"/>
                    <a:pt x="1194" y="1157"/>
                    <a:pt x="1194" y="1157"/>
                  </a:cubicBezTo>
                  <a:cubicBezTo>
                    <a:pt x="1185" y="1144"/>
                    <a:pt x="1185" y="1144"/>
                    <a:pt x="1185" y="1144"/>
                  </a:cubicBezTo>
                  <a:cubicBezTo>
                    <a:pt x="1193" y="1136"/>
                    <a:pt x="1193" y="1136"/>
                    <a:pt x="1193" y="1136"/>
                  </a:cubicBezTo>
                  <a:cubicBezTo>
                    <a:pt x="1233" y="1199"/>
                    <a:pt x="1233" y="1199"/>
                    <a:pt x="1233" y="1199"/>
                  </a:cubicBezTo>
                  <a:cubicBezTo>
                    <a:pt x="1224" y="1208"/>
                    <a:pt x="1224" y="1208"/>
                    <a:pt x="1224" y="1208"/>
                  </a:cubicBezTo>
                  <a:cubicBezTo>
                    <a:pt x="1159" y="1173"/>
                    <a:pt x="1159" y="1173"/>
                    <a:pt x="1159" y="1173"/>
                  </a:cubicBezTo>
                  <a:close/>
                  <a:moveTo>
                    <a:pt x="1191" y="1178"/>
                  </a:moveTo>
                  <a:cubicBezTo>
                    <a:pt x="1216" y="1192"/>
                    <a:pt x="1216" y="1192"/>
                    <a:pt x="1216" y="1192"/>
                  </a:cubicBezTo>
                  <a:cubicBezTo>
                    <a:pt x="1200" y="1168"/>
                    <a:pt x="1200" y="1168"/>
                    <a:pt x="1200" y="1168"/>
                  </a:cubicBezTo>
                  <a:cubicBezTo>
                    <a:pt x="1191" y="1178"/>
                    <a:pt x="1191" y="1178"/>
                    <a:pt x="1191" y="1178"/>
                  </a:cubicBezTo>
                  <a:close/>
                  <a:moveTo>
                    <a:pt x="1135" y="1222"/>
                  </a:moveTo>
                  <a:cubicBezTo>
                    <a:pt x="1130" y="1217"/>
                    <a:pt x="1128" y="1211"/>
                    <a:pt x="1128" y="1205"/>
                  </a:cubicBezTo>
                  <a:cubicBezTo>
                    <a:pt x="1128" y="1200"/>
                    <a:pt x="1131" y="1194"/>
                    <a:pt x="1136" y="1189"/>
                  </a:cubicBezTo>
                  <a:cubicBezTo>
                    <a:pt x="1141" y="1185"/>
                    <a:pt x="1146" y="1183"/>
                    <a:pt x="1152" y="1184"/>
                  </a:cubicBezTo>
                  <a:cubicBezTo>
                    <a:pt x="1157" y="1184"/>
                    <a:pt x="1163" y="1187"/>
                    <a:pt x="1168" y="1192"/>
                  </a:cubicBezTo>
                  <a:cubicBezTo>
                    <a:pt x="1160" y="1200"/>
                    <a:pt x="1160" y="1200"/>
                    <a:pt x="1160" y="1200"/>
                  </a:cubicBezTo>
                  <a:cubicBezTo>
                    <a:pt x="1154" y="1194"/>
                    <a:pt x="1149" y="1194"/>
                    <a:pt x="1143" y="1199"/>
                  </a:cubicBezTo>
                  <a:cubicBezTo>
                    <a:pt x="1141" y="1201"/>
                    <a:pt x="1140" y="1204"/>
                    <a:pt x="1139" y="1206"/>
                  </a:cubicBezTo>
                  <a:cubicBezTo>
                    <a:pt x="1139" y="1209"/>
                    <a:pt x="1140" y="1211"/>
                    <a:pt x="1142" y="1213"/>
                  </a:cubicBezTo>
                  <a:cubicBezTo>
                    <a:pt x="1145" y="1217"/>
                    <a:pt x="1149" y="1218"/>
                    <a:pt x="1154" y="1216"/>
                  </a:cubicBezTo>
                  <a:cubicBezTo>
                    <a:pt x="1166" y="1209"/>
                    <a:pt x="1166" y="1209"/>
                    <a:pt x="1166" y="1209"/>
                  </a:cubicBezTo>
                  <a:cubicBezTo>
                    <a:pt x="1169" y="1208"/>
                    <a:pt x="1173" y="1207"/>
                    <a:pt x="1177" y="1208"/>
                  </a:cubicBezTo>
                  <a:cubicBezTo>
                    <a:pt x="1181" y="1209"/>
                    <a:pt x="1184" y="1211"/>
                    <a:pt x="1187" y="1215"/>
                  </a:cubicBezTo>
                  <a:cubicBezTo>
                    <a:pt x="1192" y="1220"/>
                    <a:pt x="1194" y="1225"/>
                    <a:pt x="1194" y="1231"/>
                  </a:cubicBezTo>
                  <a:cubicBezTo>
                    <a:pt x="1194" y="1236"/>
                    <a:pt x="1192" y="1241"/>
                    <a:pt x="1187" y="1245"/>
                  </a:cubicBezTo>
                  <a:cubicBezTo>
                    <a:pt x="1182" y="1250"/>
                    <a:pt x="1177" y="1252"/>
                    <a:pt x="1171" y="1251"/>
                  </a:cubicBezTo>
                  <a:cubicBezTo>
                    <a:pt x="1166" y="1251"/>
                    <a:pt x="1161" y="1248"/>
                    <a:pt x="1156" y="1242"/>
                  </a:cubicBezTo>
                  <a:cubicBezTo>
                    <a:pt x="1163" y="1235"/>
                    <a:pt x="1163" y="1235"/>
                    <a:pt x="1163" y="1235"/>
                  </a:cubicBezTo>
                  <a:cubicBezTo>
                    <a:pt x="1166" y="1238"/>
                    <a:pt x="1168" y="1239"/>
                    <a:pt x="1171" y="1239"/>
                  </a:cubicBezTo>
                  <a:cubicBezTo>
                    <a:pt x="1174" y="1239"/>
                    <a:pt x="1177" y="1238"/>
                    <a:pt x="1180" y="1236"/>
                  </a:cubicBezTo>
                  <a:cubicBezTo>
                    <a:pt x="1184" y="1232"/>
                    <a:pt x="1185" y="1228"/>
                    <a:pt x="1180" y="1223"/>
                  </a:cubicBezTo>
                  <a:cubicBezTo>
                    <a:pt x="1178" y="1220"/>
                    <a:pt x="1174" y="1219"/>
                    <a:pt x="1170" y="1221"/>
                  </a:cubicBezTo>
                  <a:cubicBezTo>
                    <a:pt x="1160" y="1227"/>
                    <a:pt x="1160" y="1227"/>
                    <a:pt x="1160" y="1227"/>
                  </a:cubicBezTo>
                  <a:cubicBezTo>
                    <a:pt x="1155" y="1229"/>
                    <a:pt x="1151" y="1230"/>
                    <a:pt x="1148" y="1230"/>
                  </a:cubicBezTo>
                  <a:cubicBezTo>
                    <a:pt x="1143" y="1229"/>
                    <a:pt x="1139" y="1227"/>
                    <a:pt x="1135" y="1222"/>
                  </a:cubicBezTo>
                  <a:close/>
                  <a:moveTo>
                    <a:pt x="1104" y="1218"/>
                  </a:moveTo>
                  <a:cubicBezTo>
                    <a:pt x="1113" y="1211"/>
                    <a:pt x="1113" y="1211"/>
                    <a:pt x="1113" y="1211"/>
                  </a:cubicBezTo>
                  <a:cubicBezTo>
                    <a:pt x="1158" y="1267"/>
                    <a:pt x="1158" y="1267"/>
                    <a:pt x="1158" y="1267"/>
                  </a:cubicBezTo>
                  <a:cubicBezTo>
                    <a:pt x="1150" y="1274"/>
                    <a:pt x="1150" y="1274"/>
                    <a:pt x="1150" y="1274"/>
                  </a:cubicBezTo>
                  <a:cubicBezTo>
                    <a:pt x="1104" y="1218"/>
                    <a:pt x="1104" y="1218"/>
                    <a:pt x="1104" y="12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56827" y="771550"/>
            <a:ext cx="8219629" cy="4273778"/>
            <a:chOff x="307975" y="550736"/>
            <a:chExt cx="10640763" cy="5174953"/>
          </a:xfrm>
        </p:grpSpPr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75" y="550736"/>
              <a:ext cx="10640763" cy="5174953"/>
            </a:xfrm>
            <a:prstGeom prst="rect">
              <a:avLst/>
            </a:prstGeom>
          </p:spPr>
        </p:pic>
        <p:sp>
          <p:nvSpPr>
            <p:cNvPr id="66" name="Oval 65"/>
            <p:cNvSpPr/>
            <p:nvPr/>
          </p:nvSpPr>
          <p:spPr>
            <a:xfrm>
              <a:off x="6501456" y="1892968"/>
              <a:ext cx="316439" cy="352927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4" name="Rectangle 23"/>
          <p:cNvSpPr/>
          <p:nvPr/>
        </p:nvSpPr>
        <p:spPr>
          <a:xfrm>
            <a:off x="2595625" y="492138"/>
            <a:ext cx="46406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91387">
              <a:defRPr/>
            </a:pPr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SK. </a:t>
            </a:r>
            <a:r>
              <a:rPr lang="en-US" sz="1200" b="1" dirty="0" err="1" smtClean="0">
                <a:solidFill>
                  <a:schemeClr val="accent1">
                    <a:lumMod val="75000"/>
                  </a:schemeClr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Kemendes</a:t>
            </a:r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, PDT </a:t>
            </a:r>
            <a:r>
              <a:rPr lang="en-US" sz="1200" b="1" dirty="0" err="1" smtClean="0">
                <a:solidFill>
                  <a:schemeClr val="accent1">
                    <a:lumMod val="75000"/>
                  </a:schemeClr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dan</a:t>
            </a:r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 </a:t>
            </a:r>
            <a:r>
              <a:rPr lang="en-US" sz="1200" b="1" dirty="0" err="1" smtClean="0">
                <a:solidFill>
                  <a:schemeClr val="accent1">
                    <a:lumMod val="75000"/>
                  </a:schemeClr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Transmigrasi</a:t>
            </a:r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 no : 132 </a:t>
            </a:r>
            <a:r>
              <a:rPr lang="en-US" sz="1200" b="1" dirty="0" err="1" smtClean="0">
                <a:solidFill>
                  <a:schemeClr val="accent1">
                    <a:lumMod val="75000"/>
                  </a:schemeClr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th</a:t>
            </a:r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 2019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Rockwell" panose="02060603020205020403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69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6" t="21358" r="17122" b="7097"/>
          <a:stretch/>
        </p:blipFill>
        <p:spPr bwMode="auto">
          <a:xfrm>
            <a:off x="323528" y="195098"/>
            <a:ext cx="8136904" cy="4715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201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Box 8">
            <a:extLst>
              <a:ext uri="{FF2B5EF4-FFF2-40B4-BE49-F238E27FC236}">
                <a16:creationId xmlns:a16="http://schemas.microsoft.com/office/drawing/2014/main" xmlns="" id="{09CDC559-7060-5044-9643-DB797CBE47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4876" y="4864894"/>
            <a:ext cx="40908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id-ID" altLang="en-US" sz="800" i="1"/>
              <a:t>Hal-</a:t>
            </a:r>
            <a:fld id="{88EA8534-C02A-B64C-A161-989550C888F2}" type="slidenum">
              <a:rPr lang="id-ID" altLang="en-US" sz="800" i="1"/>
              <a:pPr eaLnBrk="1" hangingPunct="1"/>
              <a:t>8</a:t>
            </a:fld>
            <a:endParaRPr lang="id-ID" altLang="en-US" sz="800" i="1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5" t="19963" r="20278" b="10994"/>
          <a:stretch/>
        </p:blipFill>
        <p:spPr bwMode="auto">
          <a:xfrm>
            <a:off x="179512" y="339502"/>
            <a:ext cx="8345364" cy="4525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229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0" t="25707" r="8877" b="20197"/>
          <a:stretch/>
        </p:blipFill>
        <p:spPr bwMode="auto">
          <a:xfrm>
            <a:off x="197069" y="483518"/>
            <a:ext cx="8695411" cy="4317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221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 108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303030"/>
      </a:accent3>
      <a:accent4>
        <a:srgbClr val="FE9900"/>
      </a:accent4>
      <a:accent5>
        <a:srgbClr val="303030"/>
      </a:accent5>
      <a:accent6>
        <a:srgbClr val="FE9900"/>
      </a:accent6>
      <a:hlink>
        <a:srgbClr val="303030"/>
      </a:hlink>
      <a:folHlink>
        <a:srgbClr val="30303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ntents Slide Master">
  <a:themeElements>
    <a:clrScheme name="ALLPPT-COLOR 108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303030"/>
      </a:accent3>
      <a:accent4>
        <a:srgbClr val="FE9900"/>
      </a:accent4>
      <a:accent5>
        <a:srgbClr val="303030"/>
      </a:accent5>
      <a:accent6>
        <a:srgbClr val="FE9900"/>
      </a:accent6>
      <a:hlink>
        <a:srgbClr val="303030"/>
      </a:hlink>
      <a:folHlink>
        <a:srgbClr val="30303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1676</TotalTime>
  <Words>808</Words>
  <Application>Microsoft Office PowerPoint</Application>
  <PresentationFormat>On-screen Show (16:9)</PresentationFormat>
  <Paragraphs>313</Paragraphs>
  <Slides>17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Office Theme</vt:lpstr>
      <vt:lpstr>Contents Slide Master</vt:lpstr>
      <vt:lpstr>1_Contents Slide Master</vt:lpstr>
      <vt:lpstr>PowerPoint Presentation</vt:lpstr>
      <vt:lpstr>SISTEMATIKA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Pemanfaatan lahan/tanah Transmigrasi. Pembangunan Sarana dan Prasaran</vt:lpstr>
      <vt:lpstr>PERKEMBANGAN TRANSMIGRASI DI KABUPATEN MANOKWARI  TAHUN 2011 - 2021</vt:lpstr>
      <vt:lpstr>PowerPoint Presentation</vt:lpstr>
    </vt:vector>
  </TitlesOfParts>
  <Company>Grizli777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nurjanahriani@gmail.com</dc:creator>
  <cp:lastModifiedBy>mycomputer</cp:lastModifiedBy>
  <cp:revision>87</cp:revision>
  <dcterms:created xsi:type="dcterms:W3CDTF">2020-10-19T03:00:20Z</dcterms:created>
  <dcterms:modified xsi:type="dcterms:W3CDTF">2022-05-30T07:39:44Z</dcterms:modified>
</cp:coreProperties>
</file>